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3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heme/themeOverride16.xml" ContentType="application/vnd.openxmlformats-officedocument.themeOverr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2" r:id="rId1"/>
    <p:sldMasterId id="2147483681" r:id="rId2"/>
  </p:sldMasterIdLst>
  <p:notesMasterIdLst>
    <p:notesMasterId r:id="rId36"/>
  </p:notesMasterIdLst>
  <p:handoutMasterIdLst>
    <p:handoutMasterId r:id="rId37"/>
  </p:handoutMasterIdLst>
  <p:sldIdLst>
    <p:sldId id="259" r:id="rId3"/>
    <p:sldId id="459" r:id="rId4"/>
    <p:sldId id="504" r:id="rId5"/>
    <p:sldId id="425" r:id="rId6"/>
    <p:sldId id="426" r:id="rId7"/>
    <p:sldId id="427" r:id="rId8"/>
    <p:sldId id="505" r:id="rId9"/>
    <p:sldId id="428" r:id="rId10"/>
    <p:sldId id="429" r:id="rId11"/>
    <p:sldId id="506" r:id="rId12"/>
    <p:sldId id="497" r:id="rId13"/>
    <p:sldId id="434" r:id="rId14"/>
    <p:sldId id="507" r:id="rId15"/>
    <p:sldId id="435" r:id="rId16"/>
    <p:sldId id="508" r:id="rId17"/>
    <p:sldId id="461" r:id="rId18"/>
    <p:sldId id="492" r:id="rId19"/>
    <p:sldId id="498" r:id="rId20"/>
    <p:sldId id="438" r:id="rId21"/>
    <p:sldId id="439" r:id="rId22"/>
    <p:sldId id="441" r:id="rId23"/>
    <p:sldId id="442" r:id="rId24"/>
    <p:sldId id="444" r:id="rId25"/>
    <p:sldId id="445" r:id="rId26"/>
    <p:sldId id="446" r:id="rId27"/>
    <p:sldId id="447" r:id="rId28"/>
    <p:sldId id="451" r:id="rId29"/>
    <p:sldId id="509" r:id="rId30"/>
    <p:sldId id="467" r:id="rId31"/>
    <p:sldId id="510" r:id="rId32"/>
    <p:sldId id="511" r:id="rId33"/>
    <p:sldId id="513" r:id="rId34"/>
    <p:sldId id="460" r:id="rId35"/>
  </p:sldIdLst>
  <p:sldSz cx="9144000" cy="5143500" type="screen16x9"/>
  <p:notesSz cx="7010400" cy="9236075"/>
  <p:embeddedFontLst>
    <p:embeddedFont>
      <p:font typeface="Tahoma" panose="020B0604030504040204" pitchFamily="34" charset="0"/>
      <p:regular r:id="rId38"/>
      <p:bold r:id="rId39"/>
    </p:embeddedFont>
    <p:embeddedFont>
      <p:font typeface="Work Sans" panose="00000500000000000000" pitchFamily="50" charset="0"/>
      <p:regular r:id="rId40"/>
      <p:bold r:id="rId41"/>
    </p:embeddedFont>
    <p:embeddedFont>
      <p:font typeface="Work Sans SemiBold" panose="00000700000000000000" pitchFamily="50" charset="0"/>
      <p:regular r:id="rId42"/>
      <p:bold r:id="rId43"/>
    </p:embeddedFont>
    <p:embeddedFont>
      <p:font typeface="Work Sans Light" panose="00000400000000000000" pitchFamily="50" charset="0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garet" initials="M" lastIdx="1" clrIdx="0">
    <p:extLst>
      <p:ext uri="{19B8F6BF-5375-455C-9EA6-DF929625EA0E}">
        <p15:presenceInfo xmlns:p15="http://schemas.microsoft.com/office/powerpoint/2012/main" userId="Margare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  <a:srgbClr val="CC0000"/>
    <a:srgbClr val="000000"/>
    <a:srgbClr val="575709"/>
    <a:srgbClr val="ABBB15"/>
    <a:srgbClr val="660033"/>
    <a:srgbClr val="FF33CC"/>
    <a:srgbClr val="D1FB93"/>
    <a:srgbClr val="F3FBE7"/>
    <a:srgbClr val="F2F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00" autoAdjust="0"/>
    <p:restoredTop sz="90254" autoAdjust="0"/>
  </p:normalViewPr>
  <p:slideViewPr>
    <p:cSldViewPr snapToGrid="0" snapToObjects="1">
      <p:cViewPr varScale="1">
        <p:scale>
          <a:sx n="129" d="100"/>
          <a:sy n="129" d="100"/>
        </p:scale>
        <p:origin x="148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7" d="100"/>
          <a:sy n="67" d="100"/>
        </p:scale>
        <p:origin x="32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6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hyperlink" Target="mailto:atencionciudadano@supertransporte.gov.co" TargetMode="External"/><Relationship Id="rId2" Type="http://schemas.openxmlformats.org/officeDocument/2006/relationships/hyperlink" Target="mailto:ventanillaunicaderadicacion@supertransporte.gov.co" TargetMode="External"/><Relationship Id="rId1" Type="http://schemas.openxmlformats.org/officeDocument/2006/relationships/hyperlink" Target="https://www.supertransporte.gov.co/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image" Target="../media/image16.jp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hyperlink" Target="mailto:atencionciudadano@supertransporte.gov.co" TargetMode="External"/><Relationship Id="rId2" Type="http://schemas.openxmlformats.org/officeDocument/2006/relationships/hyperlink" Target="mailto:ventanillaunicaderadicacion@supertransporte.gov.co" TargetMode="External"/><Relationship Id="rId1" Type="http://schemas.openxmlformats.org/officeDocument/2006/relationships/hyperlink" Target="https://www.supertransporte.gov.co/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263FF9-B433-4DD9-9400-449A625DFC63}" type="doc">
      <dgm:prSet loTypeId="urn:microsoft.com/office/officeart/2005/8/layout/default#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B037E7B-3DAC-4EDC-BD63-0BF64361FEE8}">
      <dgm:prSet phldrT="[Texto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s-ES" sz="1600" dirty="0">
              <a:solidFill>
                <a:schemeClr val="tx2">
                  <a:lumMod val="75000"/>
                </a:schemeClr>
              </a:solidFill>
            </a:rPr>
            <a:t>Abandono de la facultad de protección de los derechos de los usuarios</a:t>
          </a:r>
        </a:p>
      </dgm:t>
    </dgm:pt>
    <dgm:pt modelId="{65F6F7CA-ECB4-4418-8EE0-7981DEDC3C18}" type="parTrans" cxnId="{E67BCFE9-94D8-44B3-8AD5-02A649FBCBBB}">
      <dgm:prSet/>
      <dgm:spPr/>
      <dgm:t>
        <a:bodyPr/>
        <a:lstStyle/>
        <a:p>
          <a:endParaRPr lang="es-ES"/>
        </a:p>
      </dgm:t>
    </dgm:pt>
    <dgm:pt modelId="{D7C02822-A3E8-4307-81FE-2371520F0E4C}" type="sibTrans" cxnId="{E67BCFE9-94D8-44B3-8AD5-02A649FBCBBB}">
      <dgm:prSet/>
      <dgm:spPr/>
      <dgm:t>
        <a:bodyPr/>
        <a:lstStyle/>
        <a:p>
          <a:endParaRPr lang="es-ES"/>
        </a:p>
      </dgm:t>
    </dgm:pt>
    <dgm:pt modelId="{C0D14983-483F-4144-A11A-E13D32B91BFF}">
      <dgm:prSet phldrT="[Texto]" custT="1"/>
      <dgm:spPr/>
      <dgm:t>
        <a:bodyPr/>
        <a:lstStyle/>
        <a:p>
          <a:r>
            <a:rPr lang="es-ES" sz="1600" dirty="0">
              <a:solidFill>
                <a:schemeClr val="tx2">
                  <a:lumMod val="75000"/>
                </a:schemeClr>
              </a:solidFill>
            </a:rPr>
            <a:t>Desconocimiento de los derechos y deberes de los usuarios en el sector </a:t>
          </a:r>
        </a:p>
      </dgm:t>
    </dgm:pt>
    <dgm:pt modelId="{17CD3DC6-FC79-47CE-B92C-121E7B012710}" type="parTrans" cxnId="{413F63D4-AD2A-47B3-9BD7-7784A20A7D32}">
      <dgm:prSet/>
      <dgm:spPr/>
      <dgm:t>
        <a:bodyPr/>
        <a:lstStyle/>
        <a:p>
          <a:endParaRPr lang="es-ES"/>
        </a:p>
      </dgm:t>
    </dgm:pt>
    <dgm:pt modelId="{FCE63B75-8322-448C-BE69-3088157F41F1}" type="sibTrans" cxnId="{413F63D4-AD2A-47B3-9BD7-7784A20A7D32}">
      <dgm:prSet/>
      <dgm:spPr/>
      <dgm:t>
        <a:bodyPr/>
        <a:lstStyle/>
        <a:p>
          <a:endParaRPr lang="es-ES"/>
        </a:p>
      </dgm:t>
    </dgm:pt>
    <dgm:pt modelId="{95314EBE-2674-4540-8114-78CB9DF61B3D}">
      <dgm:prSet phldrT="[Texto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600" dirty="0">
              <a:solidFill>
                <a:schemeClr val="tx2">
                  <a:lumMod val="75000"/>
                </a:schemeClr>
              </a:solidFill>
            </a:rPr>
            <a:t>El usuario del sector transporte se encontraba completamente desprotegido</a:t>
          </a:r>
        </a:p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dirty="0"/>
        </a:p>
      </dgm:t>
    </dgm:pt>
    <dgm:pt modelId="{0F6CB29A-528D-4DC0-BB85-08C38D249194}" type="parTrans" cxnId="{D0EE9D97-58AD-449F-852B-11D4092CEF81}">
      <dgm:prSet/>
      <dgm:spPr/>
      <dgm:t>
        <a:bodyPr/>
        <a:lstStyle/>
        <a:p>
          <a:endParaRPr lang="es-ES"/>
        </a:p>
      </dgm:t>
    </dgm:pt>
    <dgm:pt modelId="{320B8AD9-DB8B-4B7D-9705-40699858AF41}" type="sibTrans" cxnId="{D0EE9D97-58AD-449F-852B-11D4092CEF81}">
      <dgm:prSet/>
      <dgm:spPr/>
      <dgm:t>
        <a:bodyPr/>
        <a:lstStyle/>
        <a:p>
          <a:endParaRPr lang="es-ES"/>
        </a:p>
      </dgm:t>
    </dgm:pt>
    <dgm:pt modelId="{A6F80A2A-B020-4E8D-BA13-5171B11DBDCC}">
      <dgm:prSet custT="1"/>
      <dgm:spPr/>
      <dgm:t>
        <a:bodyPr/>
        <a:lstStyle/>
        <a:p>
          <a:r>
            <a:rPr lang="es-ES" sz="1600" dirty="0">
              <a:solidFill>
                <a:schemeClr val="tx2">
                  <a:lumMod val="75000"/>
                </a:schemeClr>
              </a:solidFill>
            </a:rPr>
            <a:t>Cuando el usuario acudía a la SuperTransporte, era remitido a la jurisdicción</a:t>
          </a:r>
        </a:p>
      </dgm:t>
    </dgm:pt>
    <dgm:pt modelId="{2E6924AB-5C6D-4780-A014-61A7A634BD27}" type="parTrans" cxnId="{1A3797FA-5B40-4C5A-9EF0-4BA5F7AF593D}">
      <dgm:prSet/>
      <dgm:spPr/>
      <dgm:t>
        <a:bodyPr/>
        <a:lstStyle/>
        <a:p>
          <a:endParaRPr lang="es-ES"/>
        </a:p>
      </dgm:t>
    </dgm:pt>
    <dgm:pt modelId="{11886FA0-1C0E-4D49-B717-E9174BA525A6}" type="sibTrans" cxnId="{1A3797FA-5B40-4C5A-9EF0-4BA5F7AF593D}">
      <dgm:prSet/>
      <dgm:spPr/>
      <dgm:t>
        <a:bodyPr/>
        <a:lstStyle/>
        <a:p>
          <a:endParaRPr lang="es-ES"/>
        </a:p>
      </dgm:t>
    </dgm:pt>
    <dgm:pt modelId="{0C92738D-0B57-44D9-9A35-C5198F3A9471}" type="pres">
      <dgm:prSet presAssocID="{A1263FF9-B433-4DD9-9400-449A625DFC6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E2E5A15-C24F-4ABC-B697-1BDE7868EAD0}" type="pres">
      <dgm:prSet presAssocID="{0B037E7B-3DAC-4EDC-BD63-0BF64361FEE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79A6AD-9B48-4E38-A9B1-0BD81113190B}" type="pres">
      <dgm:prSet presAssocID="{D7C02822-A3E8-4307-81FE-2371520F0E4C}" presName="sibTrans" presStyleCnt="0"/>
      <dgm:spPr/>
    </dgm:pt>
    <dgm:pt modelId="{155C27CC-BD89-454B-AE8D-7BF4AD5CB147}" type="pres">
      <dgm:prSet presAssocID="{A6F80A2A-B020-4E8D-BA13-5171B11DBDC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BD54F9-F466-41D4-8DDA-D89AC9D61F03}" type="pres">
      <dgm:prSet presAssocID="{11886FA0-1C0E-4D49-B717-E9174BA525A6}" presName="sibTrans" presStyleCnt="0"/>
      <dgm:spPr/>
    </dgm:pt>
    <dgm:pt modelId="{87D0173C-0A97-4C07-9944-E831B92DE7F7}" type="pres">
      <dgm:prSet presAssocID="{C0D14983-483F-4144-A11A-E13D32B91BF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EEAE7E-E45C-4744-AB12-C027A63211F5}" type="pres">
      <dgm:prSet presAssocID="{FCE63B75-8322-448C-BE69-3088157F41F1}" presName="sibTrans" presStyleCnt="0"/>
      <dgm:spPr/>
    </dgm:pt>
    <dgm:pt modelId="{9956DEDD-B1A1-4FB4-ACC9-E88C7AE81085}" type="pres">
      <dgm:prSet presAssocID="{95314EBE-2674-4540-8114-78CB9DF61B3D}" presName="node" presStyleLbl="node1" presStyleIdx="3" presStyleCnt="4" custLinFactNeighborX="-1677" custLinFactNeighborY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7620012-4576-425B-A772-E669AF9A545F}" type="presOf" srcId="{0B037E7B-3DAC-4EDC-BD63-0BF64361FEE8}" destId="{4E2E5A15-C24F-4ABC-B697-1BDE7868EAD0}" srcOrd="0" destOrd="0" presId="urn:microsoft.com/office/officeart/2005/8/layout/default#1"/>
    <dgm:cxn modelId="{E67BCFE9-94D8-44B3-8AD5-02A649FBCBBB}" srcId="{A1263FF9-B433-4DD9-9400-449A625DFC63}" destId="{0B037E7B-3DAC-4EDC-BD63-0BF64361FEE8}" srcOrd="0" destOrd="0" parTransId="{65F6F7CA-ECB4-4418-8EE0-7981DEDC3C18}" sibTransId="{D7C02822-A3E8-4307-81FE-2371520F0E4C}"/>
    <dgm:cxn modelId="{082B2B76-B543-45FB-9CE1-5110BF247110}" type="presOf" srcId="{A6F80A2A-B020-4E8D-BA13-5171B11DBDCC}" destId="{155C27CC-BD89-454B-AE8D-7BF4AD5CB147}" srcOrd="0" destOrd="0" presId="urn:microsoft.com/office/officeart/2005/8/layout/default#1"/>
    <dgm:cxn modelId="{413F63D4-AD2A-47B3-9BD7-7784A20A7D32}" srcId="{A1263FF9-B433-4DD9-9400-449A625DFC63}" destId="{C0D14983-483F-4144-A11A-E13D32B91BFF}" srcOrd="2" destOrd="0" parTransId="{17CD3DC6-FC79-47CE-B92C-121E7B012710}" sibTransId="{FCE63B75-8322-448C-BE69-3088157F41F1}"/>
    <dgm:cxn modelId="{51ACEFF6-2936-4293-9DAB-24C3F55C5DD1}" type="presOf" srcId="{C0D14983-483F-4144-A11A-E13D32B91BFF}" destId="{87D0173C-0A97-4C07-9944-E831B92DE7F7}" srcOrd="0" destOrd="0" presId="urn:microsoft.com/office/officeart/2005/8/layout/default#1"/>
    <dgm:cxn modelId="{383BDC74-BCF3-42ED-A6F2-DE9CEFC16345}" type="presOf" srcId="{95314EBE-2674-4540-8114-78CB9DF61B3D}" destId="{9956DEDD-B1A1-4FB4-ACC9-E88C7AE81085}" srcOrd="0" destOrd="0" presId="urn:microsoft.com/office/officeart/2005/8/layout/default#1"/>
    <dgm:cxn modelId="{2D3B9302-0A8A-4503-8FA6-08AE89ED4D99}" type="presOf" srcId="{A1263FF9-B433-4DD9-9400-449A625DFC63}" destId="{0C92738D-0B57-44D9-9A35-C5198F3A9471}" srcOrd="0" destOrd="0" presId="urn:microsoft.com/office/officeart/2005/8/layout/default#1"/>
    <dgm:cxn modelId="{D0EE9D97-58AD-449F-852B-11D4092CEF81}" srcId="{A1263FF9-B433-4DD9-9400-449A625DFC63}" destId="{95314EBE-2674-4540-8114-78CB9DF61B3D}" srcOrd="3" destOrd="0" parTransId="{0F6CB29A-528D-4DC0-BB85-08C38D249194}" sibTransId="{320B8AD9-DB8B-4B7D-9705-40699858AF41}"/>
    <dgm:cxn modelId="{1A3797FA-5B40-4C5A-9EF0-4BA5F7AF593D}" srcId="{A1263FF9-B433-4DD9-9400-449A625DFC63}" destId="{A6F80A2A-B020-4E8D-BA13-5171B11DBDCC}" srcOrd="1" destOrd="0" parTransId="{2E6924AB-5C6D-4780-A014-61A7A634BD27}" sibTransId="{11886FA0-1C0E-4D49-B717-E9174BA525A6}"/>
    <dgm:cxn modelId="{CB1F7D05-B738-4DC9-B276-D8B92F1107A8}" type="presParOf" srcId="{0C92738D-0B57-44D9-9A35-C5198F3A9471}" destId="{4E2E5A15-C24F-4ABC-B697-1BDE7868EAD0}" srcOrd="0" destOrd="0" presId="urn:microsoft.com/office/officeart/2005/8/layout/default#1"/>
    <dgm:cxn modelId="{2736446D-7FE1-4860-AFC8-2573B88A6579}" type="presParOf" srcId="{0C92738D-0B57-44D9-9A35-C5198F3A9471}" destId="{D379A6AD-9B48-4E38-A9B1-0BD81113190B}" srcOrd="1" destOrd="0" presId="urn:microsoft.com/office/officeart/2005/8/layout/default#1"/>
    <dgm:cxn modelId="{16A3D6A0-5A49-4FA6-82DE-011D2CD2DB45}" type="presParOf" srcId="{0C92738D-0B57-44D9-9A35-C5198F3A9471}" destId="{155C27CC-BD89-454B-AE8D-7BF4AD5CB147}" srcOrd="2" destOrd="0" presId="urn:microsoft.com/office/officeart/2005/8/layout/default#1"/>
    <dgm:cxn modelId="{0D629A07-101C-4803-973B-598D61E8EEF0}" type="presParOf" srcId="{0C92738D-0B57-44D9-9A35-C5198F3A9471}" destId="{C8BD54F9-F466-41D4-8DDA-D89AC9D61F03}" srcOrd="3" destOrd="0" presId="urn:microsoft.com/office/officeart/2005/8/layout/default#1"/>
    <dgm:cxn modelId="{6D35D791-384D-4802-962A-3ED873AFFD46}" type="presParOf" srcId="{0C92738D-0B57-44D9-9A35-C5198F3A9471}" destId="{87D0173C-0A97-4C07-9944-E831B92DE7F7}" srcOrd="4" destOrd="0" presId="urn:microsoft.com/office/officeart/2005/8/layout/default#1"/>
    <dgm:cxn modelId="{D34A56B7-DC24-4457-B346-DDBA42C49586}" type="presParOf" srcId="{0C92738D-0B57-44D9-9A35-C5198F3A9471}" destId="{83EEAE7E-E45C-4744-AB12-C027A63211F5}" srcOrd="5" destOrd="0" presId="urn:microsoft.com/office/officeart/2005/8/layout/default#1"/>
    <dgm:cxn modelId="{FECCBDC2-E997-43C7-A117-A3F21C5B5EC1}" type="presParOf" srcId="{0C92738D-0B57-44D9-9A35-C5198F3A9471}" destId="{9956DEDD-B1A1-4FB4-ACC9-E88C7AE81085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4F49AC4-A48B-46D4-8EC5-A4C7B2DD72B0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67C15C8-0DE5-4E61-8490-16AE081510EA}">
      <dgm:prSet phldrT="[Texto]"/>
      <dgm:spPr/>
      <dgm:t>
        <a:bodyPr/>
        <a:lstStyle/>
        <a:p>
          <a:r>
            <a:rPr lang="es-ES" dirty="0" smtClean="0">
              <a:solidFill>
                <a:schemeClr val="tx2">
                  <a:lumMod val="25000"/>
                </a:schemeClr>
              </a:solidFill>
              <a:latin typeface="Work Sans" panose="00000500000000000000" pitchFamily="50" charset="0"/>
            </a:rPr>
            <a:t>CALIDAD</a:t>
          </a:r>
          <a:endParaRPr lang="es-ES" dirty="0">
            <a:solidFill>
              <a:schemeClr val="tx2">
                <a:lumMod val="25000"/>
              </a:schemeClr>
            </a:solidFill>
            <a:latin typeface="Work Sans" panose="00000500000000000000" pitchFamily="50" charset="0"/>
          </a:endParaRPr>
        </a:p>
      </dgm:t>
    </dgm:pt>
    <dgm:pt modelId="{081605A9-706D-4598-9F9B-0D3267C75577}" type="parTrans" cxnId="{9EA43B6E-6821-4837-B729-80CECDA3F75B}">
      <dgm:prSet/>
      <dgm:spPr/>
      <dgm:t>
        <a:bodyPr/>
        <a:lstStyle/>
        <a:p>
          <a:endParaRPr lang="es-ES"/>
        </a:p>
      </dgm:t>
    </dgm:pt>
    <dgm:pt modelId="{138058A0-745B-48CB-9057-B1348C859968}" type="sibTrans" cxnId="{9EA43B6E-6821-4837-B729-80CECDA3F75B}">
      <dgm:prSet/>
      <dgm:spPr/>
      <dgm:t>
        <a:bodyPr/>
        <a:lstStyle/>
        <a:p>
          <a:endParaRPr lang="es-ES"/>
        </a:p>
      </dgm:t>
    </dgm:pt>
    <dgm:pt modelId="{FADF8743-9D32-410D-A54D-AACBD79B9FEC}">
      <dgm:prSet phldrT="[Texto]" custT="1"/>
      <dgm:spPr/>
      <dgm:t>
        <a:bodyPr/>
        <a:lstStyle/>
        <a:p>
          <a:r>
            <a:rPr lang="es-CO" sz="1600" dirty="0" smtClean="0">
              <a:solidFill>
                <a:schemeClr val="tx2">
                  <a:lumMod val="75000"/>
                </a:schemeClr>
              </a:solidFill>
              <a:latin typeface="Work Sans" panose="00000500000000000000" pitchFamily="50" charset="0"/>
            </a:rPr>
            <a:t>Un servicio que se ajuste a las condiciones que le fueron ofrecidas y las inherentes al servicio que usted adquirió</a:t>
          </a:r>
          <a:r>
            <a:rPr lang="es-CO" sz="1900" dirty="0" smtClean="0">
              <a:solidFill>
                <a:srgbClr val="002060"/>
              </a:solidFill>
            </a:rPr>
            <a:t>.</a:t>
          </a:r>
          <a:endParaRPr lang="es-ES" sz="1900" dirty="0"/>
        </a:p>
      </dgm:t>
    </dgm:pt>
    <dgm:pt modelId="{2739F0F2-B6A5-47BA-A327-D3FE11545C75}" type="parTrans" cxnId="{8E463A92-4450-4234-A26A-10ADF137964F}">
      <dgm:prSet/>
      <dgm:spPr/>
      <dgm:t>
        <a:bodyPr/>
        <a:lstStyle/>
        <a:p>
          <a:endParaRPr lang="es-ES"/>
        </a:p>
      </dgm:t>
    </dgm:pt>
    <dgm:pt modelId="{831A5C13-AE41-490E-B288-0290B0E2727B}" type="sibTrans" cxnId="{8E463A92-4450-4234-A26A-10ADF137964F}">
      <dgm:prSet/>
      <dgm:spPr/>
      <dgm:t>
        <a:bodyPr/>
        <a:lstStyle/>
        <a:p>
          <a:endParaRPr lang="es-ES"/>
        </a:p>
      </dgm:t>
    </dgm:pt>
    <dgm:pt modelId="{2E15368D-252B-4D57-BE3D-DE895877E850}">
      <dgm:prSet phldrT="[Texto]"/>
      <dgm:spPr/>
      <dgm:t>
        <a:bodyPr/>
        <a:lstStyle/>
        <a:p>
          <a:r>
            <a:rPr lang="es-ES" dirty="0" smtClean="0">
              <a:solidFill>
                <a:schemeClr val="tx2">
                  <a:lumMod val="25000"/>
                </a:schemeClr>
              </a:solidFill>
              <a:latin typeface="Work Sans" panose="00000500000000000000" pitchFamily="50" charset="0"/>
            </a:rPr>
            <a:t>IDONEIDAD</a:t>
          </a:r>
          <a:endParaRPr lang="es-ES" dirty="0">
            <a:solidFill>
              <a:schemeClr val="tx2">
                <a:lumMod val="25000"/>
              </a:schemeClr>
            </a:solidFill>
            <a:latin typeface="Work Sans" panose="00000500000000000000" pitchFamily="50" charset="0"/>
          </a:endParaRPr>
        </a:p>
      </dgm:t>
    </dgm:pt>
    <dgm:pt modelId="{F5F96526-3EEB-493F-BC50-C7F46D58FB5B}" type="parTrans" cxnId="{663EAA41-98D5-4B6B-BBC1-5F02E1685316}">
      <dgm:prSet/>
      <dgm:spPr/>
      <dgm:t>
        <a:bodyPr/>
        <a:lstStyle/>
        <a:p>
          <a:endParaRPr lang="es-ES"/>
        </a:p>
      </dgm:t>
    </dgm:pt>
    <dgm:pt modelId="{58F898F0-9B1F-4CCC-864A-F57E9D9F7C2C}" type="sibTrans" cxnId="{663EAA41-98D5-4B6B-BBC1-5F02E1685316}">
      <dgm:prSet/>
      <dgm:spPr/>
      <dgm:t>
        <a:bodyPr/>
        <a:lstStyle/>
        <a:p>
          <a:endParaRPr lang="es-ES"/>
        </a:p>
      </dgm:t>
    </dgm:pt>
    <dgm:pt modelId="{7845D0DF-9274-4BBA-BD3B-41F367FCBCFA}">
      <dgm:prSet phldrT="[Texto]" custT="1"/>
      <dgm:spPr/>
      <dgm:t>
        <a:bodyPr/>
        <a:lstStyle/>
        <a:p>
          <a:r>
            <a:rPr lang="es-CO" sz="1400" dirty="0" smtClean="0">
              <a:solidFill>
                <a:schemeClr val="tx2">
                  <a:lumMod val="75000"/>
                </a:schemeClr>
              </a:solidFill>
              <a:latin typeface="Work Sans" panose="00000500000000000000" pitchFamily="50" charset="0"/>
            </a:rPr>
            <a:t>El servicio adquirido debe tener la aptitud para satisfacer la necesidad o necesidades para las cuales ha sido adquirido o comercializado</a:t>
          </a:r>
          <a:r>
            <a:rPr lang="es-CO" sz="1400" dirty="0" smtClean="0">
              <a:latin typeface="Work Sans" panose="00000500000000000000" pitchFamily="50" charset="0"/>
            </a:rPr>
            <a:t>.</a:t>
          </a:r>
          <a:endParaRPr lang="es-ES" sz="1400" dirty="0">
            <a:latin typeface="Work Sans" panose="00000500000000000000" pitchFamily="50" charset="0"/>
          </a:endParaRPr>
        </a:p>
      </dgm:t>
    </dgm:pt>
    <dgm:pt modelId="{B239AA7C-1073-42EC-9A23-171394199A9F}" type="parTrans" cxnId="{EC1E94F3-6BAD-4184-A50E-AB8AAB1E6C31}">
      <dgm:prSet/>
      <dgm:spPr/>
      <dgm:t>
        <a:bodyPr/>
        <a:lstStyle/>
        <a:p>
          <a:endParaRPr lang="es-ES"/>
        </a:p>
      </dgm:t>
    </dgm:pt>
    <dgm:pt modelId="{E8691336-5B74-444C-AE54-4F5FBFD52DBE}" type="sibTrans" cxnId="{EC1E94F3-6BAD-4184-A50E-AB8AAB1E6C31}">
      <dgm:prSet/>
      <dgm:spPr/>
      <dgm:t>
        <a:bodyPr/>
        <a:lstStyle/>
        <a:p>
          <a:endParaRPr lang="es-ES"/>
        </a:p>
      </dgm:t>
    </dgm:pt>
    <dgm:pt modelId="{973423E1-25B1-4A12-8FA4-031804930ED3}">
      <dgm:prSet phldrT="[Texto]"/>
      <dgm:spPr/>
      <dgm:t>
        <a:bodyPr/>
        <a:lstStyle/>
        <a:p>
          <a:r>
            <a:rPr lang="es-ES" dirty="0" smtClean="0">
              <a:solidFill>
                <a:schemeClr val="tx2">
                  <a:lumMod val="25000"/>
                </a:schemeClr>
              </a:solidFill>
              <a:latin typeface="Work Sans" panose="00000500000000000000" pitchFamily="50" charset="0"/>
            </a:rPr>
            <a:t>IGUALDAD</a:t>
          </a:r>
          <a:endParaRPr lang="es-ES" dirty="0">
            <a:solidFill>
              <a:schemeClr val="tx2">
                <a:lumMod val="25000"/>
              </a:schemeClr>
            </a:solidFill>
            <a:latin typeface="Work Sans" panose="00000500000000000000" pitchFamily="50" charset="0"/>
          </a:endParaRPr>
        </a:p>
      </dgm:t>
    </dgm:pt>
    <dgm:pt modelId="{094A04EF-3F51-4F8A-B600-FDF282BEDC84}" type="parTrans" cxnId="{DADA602B-B0EF-4FC1-B2B2-E11C2C23B783}">
      <dgm:prSet/>
      <dgm:spPr/>
      <dgm:t>
        <a:bodyPr/>
        <a:lstStyle/>
        <a:p>
          <a:endParaRPr lang="es-ES"/>
        </a:p>
      </dgm:t>
    </dgm:pt>
    <dgm:pt modelId="{B608B254-5719-47CF-A087-985370961079}" type="sibTrans" cxnId="{DADA602B-B0EF-4FC1-B2B2-E11C2C23B783}">
      <dgm:prSet/>
      <dgm:spPr/>
      <dgm:t>
        <a:bodyPr/>
        <a:lstStyle/>
        <a:p>
          <a:endParaRPr lang="es-ES"/>
        </a:p>
      </dgm:t>
    </dgm:pt>
    <dgm:pt modelId="{F61D358B-B65B-4EC7-902A-4672ECB82E51}">
      <dgm:prSet phldrT="[Texto]" custT="1"/>
      <dgm:spPr/>
      <dgm:t>
        <a:bodyPr/>
        <a:lstStyle/>
        <a:p>
          <a:r>
            <a:rPr lang="es-CO" sz="1600" dirty="0" smtClean="0">
              <a:solidFill>
                <a:schemeClr val="tx2">
                  <a:lumMod val="75000"/>
                </a:schemeClr>
              </a:solidFill>
              <a:latin typeface="Work Sans" panose="00000500000000000000" pitchFamily="50" charset="0"/>
            </a:rPr>
            <a:t>Usted tiene derecho a ser tratado equitativamente y de manera no discriminatoria</a:t>
          </a:r>
          <a:r>
            <a:rPr lang="es-CO" sz="1900" dirty="0" smtClean="0">
              <a:latin typeface="Work Sans" panose="00000500000000000000" pitchFamily="50" charset="0"/>
            </a:rPr>
            <a:t>.</a:t>
          </a:r>
          <a:endParaRPr lang="es-ES" sz="1900" dirty="0">
            <a:latin typeface="Work Sans" panose="00000500000000000000" pitchFamily="50" charset="0"/>
          </a:endParaRPr>
        </a:p>
      </dgm:t>
    </dgm:pt>
    <dgm:pt modelId="{58AA25A9-FEF4-4110-8BC7-78BC35D3AFC0}" type="parTrans" cxnId="{B162B99A-E8EF-4FF6-BDA0-45A528A139DF}">
      <dgm:prSet/>
      <dgm:spPr/>
      <dgm:t>
        <a:bodyPr/>
        <a:lstStyle/>
        <a:p>
          <a:endParaRPr lang="es-ES"/>
        </a:p>
      </dgm:t>
    </dgm:pt>
    <dgm:pt modelId="{A3091F87-7458-4819-AFEA-B6ABC8E984C9}" type="sibTrans" cxnId="{B162B99A-E8EF-4FF6-BDA0-45A528A139DF}">
      <dgm:prSet/>
      <dgm:spPr/>
      <dgm:t>
        <a:bodyPr/>
        <a:lstStyle/>
        <a:p>
          <a:endParaRPr lang="es-ES"/>
        </a:p>
      </dgm:t>
    </dgm:pt>
    <dgm:pt modelId="{335F269E-28FE-4649-A023-6D4128620A21}" type="pres">
      <dgm:prSet presAssocID="{54F49AC4-A48B-46D4-8EC5-A4C7B2DD72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7BFA605-6233-4B31-92AC-CC19566B1BE9}" type="pres">
      <dgm:prSet presAssocID="{167C15C8-0DE5-4E61-8490-16AE081510EA}" presName="compositeNode" presStyleCnt="0">
        <dgm:presLayoutVars>
          <dgm:bulletEnabled val="1"/>
        </dgm:presLayoutVars>
      </dgm:prSet>
      <dgm:spPr/>
    </dgm:pt>
    <dgm:pt modelId="{CE4E779B-6C32-4B1D-AB65-2C1EBE047747}" type="pres">
      <dgm:prSet presAssocID="{167C15C8-0DE5-4E61-8490-16AE081510EA}" presName="bgRect" presStyleLbl="node1" presStyleIdx="0" presStyleCnt="3"/>
      <dgm:spPr/>
      <dgm:t>
        <a:bodyPr/>
        <a:lstStyle/>
        <a:p>
          <a:endParaRPr lang="es-ES"/>
        </a:p>
      </dgm:t>
    </dgm:pt>
    <dgm:pt modelId="{708D91C6-B502-4B35-A841-01AEEE9F2C70}" type="pres">
      <dgm:prSet presAssocID="{167C15C8-0DE5-4E61-8490-16AE081510EA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996332-E2FA-47A3-BB6F-D1A1022DD58B}" type="pres">
      <dgm:prSet presAssocID="{167C15C8-0DE5-4E61-8490-16AE081510EA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33042D-D7C5-4ABF-BA8E-D38F5DE0B5D2}" type="pres">
      <dgm:prSet presAssocID="{138058A0-745B-48CB-9057-B1348C859968}" presName="hSp" presStyleCnt="0"/>
      <dgm:spPr/>
    </dgm:pt>
    <dgm:pt modelId="{3046C19F-A547-48F6-B706-1B7F42F5575D}" type="pres">
      <dgm:prSet presAssocID="{138058A0-745B-48CB-9057-B1348C859968}" presName="vProcSp" presStyleCnt="0"/>
      <dgm:spPr/>
    </dgm:pt>
    <dgm:pt modelId="{B4624F39-9D30-42ED-B204-D9CF551DD22D}" type="pres">
      <dgm:prSet presAssocID="{138058A0-745B-48CB-9057-B1348C859968}" presName="vSp1" presStyleCnt="0"/>
      <dgm:spPr/>
    </dgm:pt>
    <dgm:pt modelId="{22885644-41CC-4B33-98E8-7ACB5747EC79}" type="pres">
      <dgm:prSet presAssocID="{138058A0-745B-48CB-9057-B1348C859968}" presName="simulatedConn" presStyleLbl="solidFgAcc1" presStyleIdx="0" presStyleCnt="2"/>
      <dgm:spPr/>
    </dgm:pt>
    <dgm:pt modelId="{41933415-8286-410C-99FB-12F4DA0DA077}" type="pres">
      <dgm:prSet presAssocID="{138058A0-745B-48CB-9057-B1348C859968}" presName="vSp2" presStyleCnt="0"/>
      <dgm:spPr/>
    </dgm:pt>
    <dgm:pt modelId="{4CF71445-1AF2-4D32-B3A1-D8CE9C72C09C}" type="pres">
      <dgm:prSet presAssocID="{138058A0-745B-48CB-9057-B1348C859968}" presName="sibTrans" presStyleCnt="0"/>
      <dgm:spPr/>
    </dgm:pt>
    <dgm:pt modelId="{447BA1FC-E46F-47CE-AFB4-EDFFF0C51C5F}" type="pres">
      <dgm:prSet presAssocID="{2E15368D-252B-4D57-BE3D-DE895877E850}" presName="compositeNode" presStyleCnt="0">
        <dgm:presLayoutVars>
          <dgm:bulletEnabled val="1"/>
        </dgm:presLayoutVars>
      </dgm:prSet>
      <dgm:spPr/>
    </dgm:pt>
    <dgm:pt modelId="{0A3FE9AB-1011-4298-80B6-4740E3B7914F}" type="pres">
      <dgm:prSet presAssocID="{2E15368D-252B-4D57-BE3D-DE895877E850}" presName="bgRect" presStyleLbl="node1" presStyleIdx="1" presStyleCnt="3" custLinFactNeighborX="871" custLinFactNeighborY="-514"/>
      <dgm:spPr/>
      <dgm:t>
        <a:bodyPr/>
        <a:lstStyle/>
        <a:p>
          <a:endParaRPr lang="es-ES"/>
        </a:p>
      </dgm:t>
    </dgm:pt>
    <dgm:pt modelId="{3FEA65C5-1F31-4893-AC4C-AD7592E408D6}" type="pres">
      <dgm:prSet presAssocID="{2E15368D-252B-4D57-BE3D-DE895877E850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B325E7-57B8-455D-ABDF-83E6DC25DF51}" type="pres">
      <dgm:prSet presAssocID="{2E15368D-252B-4D57-BE3D-DE895877E850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726A36-0AD2-4F1F-8F4E-53537D1916DC}" type="pres">
      <dgm:prSet presAssocID="{58F898F0-9B1F-4CCC-864A-F57E9D9F7C2C}" presName="hSp" presStyleCnt="0"/>
      <dgm:spPr/>
    </dgm:pt>
    <dgm:pt modelId="{960B165B-07C6-4483-AF86-C66A721B212D}" type="pres">
      <dgm:prSet presAssocID="{58F898F0-9B1F-4CCC-864A-F57E9D9F7C2C}" presName="vProcSp" presStyleCnt="0"/>
      <dgm:spPr/>
    </dgm:pt>
    <dgm:pt modelId="{312C5C90-DA79-4252-8DF5-F93068110B5C}" type="pres">
      <dgm:prSet presAssocID="{58F898F0-9B1F-4CCC-864A-F57E9D9F7C2C}" presName="vSp1" presStyleCnt="0"/>
      <dgm:spPr/>
    </dgm:pt>
    <dgm:pt modelId="{23BDE8AD-9B58-4CA7-95F1-AD4BABE9850B}" type="pres">
      <dgm:prSet presAssocID="{58F898F0-9B1F-4CCC-864A-F57E9D9F7C2C}" presName="simulatedConn" presStyleLbl="solidFgAcc1" presStyleIdx="1" presStyleCnt="2"/>
      <dgm:spPr/>
    </dgm:pt>
    <dgm:pt modelId="{F9A0BAD3-9068-4F07-9B2B-A760E80E742B}" type="pres">
      <dgm:prSet presAssocID="{58F898F0-9B1F-4CCC-864A-F57E9D9F7C2C}" presName="vSp2" presStyleCnt="0"/>
      <dgm:spPr/>
    </dgm:pt>
    <dgm:pt modelId="{3B683245-2595-4F15-A103-163314BE918B}" type="pres">
      <dgm:prSet presAssocID="{58F898F0-9B1F-4CCC-864A-F57E9D9F7C2C}" presName="sibTrans" presStyleCnt="0"/>
      <dgm:spPr/>
    </dgm:pt>
    <dgm:pt modelId="{03CC679C-B3A4-465C-9400-92E9146E5A61}" type="pres">
      <dgm:prSet presAssocID="{973423E1-25B1-4A12-8FA4-031804930ED3}" presName="compositeNode" presStyleCnt="0">
        <dgm:presLayoutVars>
          <dgm:bulletEnabled val="1"/>
        </dgm:presLayoutVars>
      </dgm:prSet>
      <dgm:spPr/>
    </dgm:pt>
    <dgm:pt modelId="{55E3B487-0CB5-4279-9042-59C39F1CCDD8}" type="pres">
      <dgm:prSet presAssocID="{973423E1-25B1-4A12-8FA4-031804930ED3}" presName="bgRect" presStyleLbl="node1" presStyleIdx="2" presStyleCnt="3" custLinFactNeighborX="23" custLinFactNeighborY="-1170"/>
      <dgm:spPr/>
      <dgm:t>
        <a:bodyPr/>
        <a:lstStyle/>
        <a:p>
          <a:endParaRPr lang="es-ES"/>
        </a:p>
      </dgm:t>
    </dgm:pt>
    <dgm:pt modelId="{91A84C5E-B46F-4884-9504-B8352BD9317D}" type="pres">
      <dgm:prSet presAssocID="{973423E1-25B1-4A12-8FA4-031804930ED3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0DA487-3CA6-40B4-9DDE-B2060AEFDCF1}" type="pres">
      <dgm:prSet presAssocID="{973423E1-25B1-4A12-8FA4-031804930ED3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162B99A-E8EF-4FF6-BDA0-45A528A139DF}" srcId="{973423E1-25B1-4A12-8FA4-031804930ED3}" destId="{F61D358B-B65B-4EC7-902A-4672ECB82E51}" srcOrd="0" destOrd="0" parTransId="{58AA25A9-FEF4-4110-8BC7-78BC35D3AFC0}" sibTransId="{A3091F87-7458-4819-AFEA-B6ABC8E984C9}"/>
    <dgm:cxn modelId="{6B7C8CDA-5B41-42BF-83A2-1137DA4CFAF2}" type="presOf" srcId="{2E15368D-252B-4D57-BE3D-DE895877E850}" destId="{0A3FE9AB-1011-4298-80B6-4740E3B7914F}" srcOrd="0" destOrd="0" presId="urn:microsoft.com/office/officeart/2005/8/layout/hProcess7"/>
    <dgm:cxn modelId="{DADA602B-B0EF-4FC1-B2B2-E11C2C23B783}" srcId="{54F49AC4-A48B-46D4-8EC5-A4C7B2DD72B0}" destId="{973423E1-25B1-4A12-8FA4-031804930ED3}" srcOrd="2" destOrd="0" parTransId="{094A04EF-3F51-4F8A-B600-FDF282BEDC84}" sibTransId="{B608B254-5719-47CF-A087-985370961079}"/>
    <dgm:cxn modelId="{CFEF12C1-FBA5-4E6E-B008-3F889A09E7B1}" type="presOf" srcId="{2E15368D-252B-4D57-BE3D-DE895877E850}" destId="{3FEA65C5-1F31-4893-AC4C-AD7592E408D6}" srcOrd="1" destOrd="0" presId="urn:microsoft.com/office/officeart/2005/8/layout/hProcess7"/>
    <dgm:cxn modelId="{663EAA41-98D5-4B6B-BBC1-5F02E1685316}" srcId="{54F49AC4-A48B-46D4-8EC5-A4C7B2DD72B0}" destId="{2E15368D-252B-4D57-BE3D-DE895877E850}" srcOrd="1" destOrd="0" parTransId="{F5F96526-3EEB-493F-BC50-C7F46D58FB5B}" sibTransId="{58F898F0-9B1F-4CCC-864A-F57E9D9F7C2C}"/>
    <dgm:cxn modelId="{8B545742-AB36-4DB3-8E86-E05D6970E10C}" type="presOf" srcId="{167C15C8-0DE5-4E61-8490-16AE081510EA}" destId="{708D91C6-B502-4B35-A841-01AEEE9F2C70}" srcOrd="1" destOrd="0" presId="urn:microsoft.com/office/officeart/2005/8/layout/hProcess7"/>
    <dgm:cxn modelId="{12C254F3-877B-4505-8BAE-3C9B5452AC2A}" type="presOf" srcId="{FADF8743-9D32-410D-A54D-AACBD79B9FEC}" destId="{49996332-E2FA-47A3-BB6F-D1A1022DD58B}" srcOrd="0" destOrd="0" presId="urn:microsoft.com/office/officeart/2005/8/layout/hProcess7"/>
    <dgm:cxn modelId="{D57001F6-CA22-4973-9DFD-2467E239A604}" type="presOf" srcId="{167C15C8-0DE5-4E61-8490-16AE081510EA}" destId="{CE4E779B-6C32-4B1D-AB65-2C1EBE047747}" srcOrd="0" destOrd="0" presId="urn:microsoft.com/office/officeart/2005/8/layout/hProcess7"/>
    <dgm:cxn modelId="{21542FAC-BF41-41D6-AA9A-38EC88D75740}" type="presOf" srcId="{54F49AC4-A48B-46D4-8EC5-A4C7B2DD72B0}" destId="{335F269E-28FE-4649-A023-6D4128620A21}" srcOrd="0" destOrd="0" presId="urn:microsoft.com/office/officeart/2005/8/layout/hProcess7"/>
    <dgm:cxn modelId="{436B6AAA-959B-463C-982B-1CD92CEAF82A}" type="presOf" srcId="{7845D0DF-9274-4BBA-BD3B-41F367FCBCFA}" destId="{4AB325E7-57B8-455D-ABDF-83E6DC25DF51}" srcOrd="0" destOrd="0" presId="urn:microsoft.com/office/officeart/2005/8/layout/hProcess7"/>
    <dgm:cxn modelId="{EC1E94F3-6BAD-4184-A50E-AB8AAB1E6C31}" srcId="{2E15368D-252B-4D57-BE3D-DE895877E850}" destId="{7845D0DF-9274-4BBA-BD3B-41F367FCBCFA}" srcOrd="0" destOrd="0" parTransId="{B239AA7C-1073-42EC-9A23-171394199A9F}" sibTransId="{E8691336-5B74-444C-AE54-4F5FBFD52DBE}"/>
    <dgm:cxn modelId="{9EA43B6E-6821-4837-B729-80CECDA3F75B}" srcId="{54F49AC4-A48B-46D4-8EC5-A4C7B2DD72B0}" destId="{167C15C8-0DE5-4E61-8490-16AE081510EA}" srcOrd="0" destOrd="0" parTransId="{081605A9-706D-4598-9F9B-0D3267C75577}" sibTransId="{138058A0-745B-48CB-9057-B1348C859968}"/>
    <dgm:cxn modelId="{3B2BAF4F-6C8B-440D-85C0-6437B1F12C48}" type="presOf" srcId="{973423E1-25B1-4A12-8FA4-031804930ED3}" destId="{91A84C5E-B46F-4884-9504-B8352BD9317D}" srcOrd="1" destOrd="0" presId="urn:microsoft.com/office/officeart/2005/8/layout/hProcess7"/>
    <dgm:cxn modelId="{1695F7EC-8CCB-4D54-8E4B-5A209D0B3A4B}" type="presOf" srcId="{F61D358B-B65B-4EC7-902A-4672ECB82E51}" destId="{0B0DA487-3CA6-40B4-9DDE-B2060AEFDCF1}" srcOrd="0" destOrd="0" presId="urn:microsoft.com/office/officeart/2005/8/layout/hProcess7"/>
    <dgm:cxn modelId="{8E463A92-4450-4234-A26A-10ADF137964F}" srcId="{167C15C8-0DE5-4E61-8490-16AE081510EA}" destId="{FADF8743-9D32-410D-A54D-AACBD79B9FEC}" srcOrd="0" destOrd="0" parTransId="{2739F0F2-B6A5-47BA-A327-D3FE11545C75}" sibTransId="{831A5C13-AE41-490E-B288-0290B0E2727B}"/>
    <dgm:cxn modelId="{E1AFB47D-AC60-44DE-BF4E-2B40CC36CE17}" type="presOf" srcId="{973423E1-25B1-4A12-8FA4-031804930ED3}" destId="{55E3B487-0CB5-4279-9042-59C39F1CCDD8}" srcOrd="0" destOrd="0" presId="urn:microsoft.com/office/officeart/2005/8/layout/hProcess7"/>
    <dgm:cxn modelId="{369C1849-51DF-4D58-AEC3-DD811908B2F1}" type="presParOf" srcId="{335F269E-28FE-4649-A023-6D4128620A21}" destId="{C7BFA605-6233-4B31-92AC-CC19566B1BE9}" srcOrd="0" destOrd="0" presId="urn:microsoft.com/office/officeart/2005/8/layout/hProcess7"/>
    <dgm:cxn modelId="{A66BF6C1-A83F-47F7-8C71-CE9E49D8B6CC}" type="presParOf" srcId="{C7BFA605-6233-4B31-92AC-CC19566B1BE9}" destId="{CE4E779B-6C32-4B1D-AB65-2C1EBE047747}" srcOrd="0" destOrd="0" presId="urn:microsoft.com/office/officeart/2005/8/layout/hProcess7"/>
    <dgm:cxn modelId="{453870EC-8555-4819-A971-178378C6CB8C}" type="presParOf" srcId="{C7BFA605-6233-4B31-92AC-CC19566B1BE9}" destId="{708D91C6-B502-4B35-A841-01AEEE9F2C70}" srcOrd="1" destOrd="0" presId="urn:microsoft.com/office/officeart/2005/8/layout/hProcess7"/>
    <dgm:cxn modelId="{AB63BFD9-4975-4687-BEF7-09B0760FEC8C}" type="presParOf" srcId="{C7BFA605-6233-4B31-92AC-CC19566B1BE9}" destId="{49996332-E2FA-47A3-BB6F-D1A1022DD58B}" srcOrd="2" destOrd="0" presId="urn:microsoft.com/office/officeart/2005/8/layout/hProcess7"/>
    <dgm:cxn modelId="{05C84B16-DC28-4E9B-85F8-FD98AE025FDA}" type="presParOf" srcId="{335F269E-28FE-4649-A023-6D4128620A21}" destId="{D933042D-D7C5-4ABF-BA8E-D38F5DE0B5D2}" srcOrd="1" destOrd="0" presId="urn:microsoft.com/office/officeart/2005/8/layout/hProcess7"/>
    <dgm:cxn modelId="{723EC417-D22D-4FE1-9A8D-DE8DB36D9CFB}" type="presParOf" srcId="{335F269E-28FE-4649-A023-6D4128620A21}" destId="{3046C19F-A547-48F6-B706-1B7F42F5575D}" srcOrd="2" destOrd="0" presId="urn:microsoft.com/office/officeart/2005/8/layout/hProcess7"/>
    <dgm:cxn modelId="{DCD8A12F-8BCA-4D19-A79D-A8233290F0BC}" type="presParOf" srcId="{3046C19F-A547-48F6-B706-1B7F42F5575D}" destId="{B4624F39-9D30-42ED-B204-D9CF551DD22D}" srcOrd="0" destOrd="0" presId="urn:microsoft.com/office/officeart/2005/8/layout/hProcess7"/>
    <dgm:cxn modelId="{79B317BD-907D-4B6C-AD92-C66083968EED}" type="presParOf" srcId="{3046C19F-A547-48F6-B706-1B7F42F5575D}" destId="{22885644-41CC-4B33-98E8-7ACB5747EC79}" srcOrd="1" destOrd="0" presId="urn:microsoft.com/office/officeart/2005/8/layout/hProcess7"/>
    <dgm:cxn modelId="{1BC78A7F-8F3A-467C-91CF-B25C561D08E2}" type="presParOf" srcId="{3046C19F-A547-48F6-B706-1B7F42F5575D}" destId="{41933415-8286-410C-99FB-12F4DA0DA077}" srcOrd="2" destOrd="0" presId="urn:microsoft.com/office/officeart/2005/8/layout/hProcess7"/>
    <dgm:cxn modelId="{02D8C878-1BDD-4DF5-9C01-86D69B80C83A}" type="presParOf" srcId="{335F269E-28FE-4649-A023-6D4128620A21}" destId="{4CF71445-1AF2-4D32-B3A1-D8CE9C72C09C}" srcOrd="3" destOrd="0" presId="urn:microsoft.com/office/officeart/2005/8/layout/hProcess7"/>
    <dgm:cxn modelId="{91D8618C-37A8-4989-8107-9C77205E631B}" type="presParOf" srcId="{335F269E-28FE-4649-A023-6D4128620A21}" destId="{447BA1FC-E46F-47CE-AFB4-EDFFF0C51C5F}" srcOrd="4" destOrd="0" presId="urn:microsoft.com/office/officeart/2005/8/layout/hProcess7"/>
    <dgm:cxn modelId="{92BD9F6A-78EA-40CF-8966-66682E12BB90}" type="presParOf" srcId="{447BA1FC-E46F-47CE-AFB4-EDFFF0C51C5F}" destId="{0A3FE9AB-1011-4298-80B6-4740E3B7914F}" srcOrd="0" destOrd="0" presId="urn:microsoft.com/office/officeart/2005/8/layout/hProcess7"/>
    <dgm:cxn modelId="{DDAAFB27-6864-428E-98BD-6A8B0EA3FA41}" type="presParOf" srcId="{447BA1FC-E46F-47CE-AFB4-EDFFF0C51C5F}" destId="{3FEA65C5-1F31-4893-AC4C-AD7592E408D6}" srcOrd="1" destOrd="0" presId="urn:microsoft.com/office/officeart/2005/8/layout/hProcess7"/>
    <dgm:cxn modelId="{5CFF18A7-B40C-4667-955F-CC09C762B9F5}" type="presParOf" srcId="{447BA1FC-E46F-47CE-AFB4-EDFFF0C51C5F}" destId="{4AB325E7-57B8-455D-ABDF-83E6DC25DF51}" srcOrd="2" destOrd="0" presId="urn:microsoft.com/office/officeart/2005/8/layout/hProcess7"/>
    <dgm:cxn modelId="{F9CC5ABA-5A0D-4704-9A44-0BCFDB8EF601}" type="presParOf" srcId="{335F269E-28FE-4649-A023-6D4128620A21}" destId="{C6726A36-0AD2-4F1F-8F4E-53537D1916DC}" srcOrd="5" destOrd="0" presId="urn:microsoft.com/office/officeart/2005/8/layout/hProcess7"/>
    <dgm:cxn modelId="{2F1010BE-DBE6-45B5-8D66-D078309DBC53}" type="presParOf" srcId="{335F269E-28FE-4649-A023-6D4128620A21}" destId="{960B165B-07C6-4483-AF86-C66A721B212D}" srcOrd="6" destOrd="0" presId="urn:microsoft.com/office/officeart/2005/8/layout/hProcess7"/>
    <dgm:cxn modelId="{1E1275BB-24A6-4008-B9D8-E4517CDED7AD}" type="presParOf" srcId="{960B165B-07C6-4483-AF86-C66A721B212D}" destId="{312C5C90-DA79-4252-8DF5-F93068110B5C}" srcOrd="0" destOrd="0" presId="urn:microsoft.com/office/officeart/2005/8/layout/hProcess7"/>
    <dgm:cxn modelId="{48E422B2-D5AE-43A6-8B43-F3B101A8A6E4}" type="presParOf" srcId="{960B165B-07C6-4483-AF86-C66A721B212D}" destId="{23BDE8AD-9B58-4CA7-95F1-AD4BABE9850B}" srcOrd="1" destOrd="0" presId="urn:microsoft.com/office/officeart/2005/8/layout/hProcess7"/>
    <dgm:cxn modelId="{DCC31A5A-6415-4B12-974A-5A4A1E42AD03}" type="presParOf" srcId="{960B165B-07C6-4483-AF86-C66A721B212D}" destId="{F9A0BAD3-9068-4F07-9B2B-A760E80E742B}" srcOrd="2" destOrd="0" presId="urn:microsoft.com/office/officeart/2005/8/layout/hProcess7"/>
    <dgm:cxn modelId="{7672E90A-237F-41B8-BE29-AABCC30B4681}" type="presParOf" srcId="{335F269E-28FE-4649-A023-6D4128620A21}" destId="{3B683245-2595-4F15-A103-163314BE918B}" srcOrd="7" destOrd="0" presId="urn:microsoft.com/office/officeart/2005/8/layout/hProcess7"/>
    <dgm:cxn modelId="{B8D98899-267C-45F4-A8F2-704E3C2D7401}" type="presParOf" srcId="{335F269E-28FE-4649-A023-6D4128620A21}" destId="{03CC679C-B3A4-465C-9400-92E9146E5A61}" srcOrd="8" destOrd="0" presId="urn:microsoft.com/office/officeart/2005/8/layout/hProcess7"/>
    <dgm:cxn modelId="{CE46FB34-4522-4CDE-8187-78B8D5C4EBCA}" type="presParOf" srcId="{03CC679C-B3A4-465C-9400-92E9146E5A61}" destId="{55E3B487-0CB5-4279-9042-59C39F1CCDD8}" srcOrd="0" destOrd="0" presId="urn:microsoft.com/office/officeart/2005/8/layout/hProcess7"/>
    <dgm:cxn modelId="{752AB27D-25C5-4775-9013-F6FA8B1A2440}" type="presParOf" srcId="{03CC679C-B3A4-465C-9400-92E9146E5A61}" destId="{91A84C5E-B46F-4884-9504-B8352BD9317D}" srcOrd="1" destOrd="0" presId="urn:microsoft.com/office/officeart/2005/8/layout/hProcess7"/>
    <dgm:cxn modelId="{CCBA4EA3-D291-456A-8D44-E026AC6C837D}" type="presParOf" srcId="{03CC679C-B3A4-465C-9400-92E9146E5A61}" destId="{0B0DA487-3CA6-40B4-9DDE-B2060AEFDCF1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7D16D60-EE30-4FB9-993C-765794DFAC38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CCE2219-793A-45B2-9AF3-C8146FFB01F6}">
      <dgm:prSet phldrT="[Texto]"/>
      <dgm:spPr/>
      <dgm:t>
        <a:bodyPr/>
        <a:lstStyle/>
        <a:p>
          <a:r>
            <a:rPr lang="es-ES" dirty="0" smtClean="0">
              <a:solidFill>
                <a:schemeClr val="accent1">
                  <a:lumMod val="25000"/>
                </a:schemeClr>
              </a:solidFill>
              <a:latin typeface="Work Sans" panose="00000500000000000000" pitchFamily="50" charset="0"/>
            </a:rPr>
            <a:t>LOS USUARIOS PUEDEN ACUDIR </a:t>
          </a:r>
          <a:endParaRPr lang="es-ES" dirty="0">
            <a:solidFill>
              <a:schemeClr val="accent1">
                <a:lumMod val="25000"/>
              </a:schemeClr>
            </a:solidFill>
            <a:latin typeface="Work Sans" panose="00000500000000000000" pitchFamily="50" charset="0"/>
          </a:endParaRPr>
        </a:p>
      </dgm:t>
    </dgm:pt>
    <dgm:pt modelId="{839800A0-66D5-429A-91D1-D479FE6859C6}" type="parTrans" cxnId="{3BDAB123-0EDC-4675-9575-C3306A4ED776}">
      <dgm:prSet/>
      <dgm:spPr/>
      <dgm:t>
        <a:bodyPr/>
        <a:lstStyle/>
        <a:p>
          <a:endParaRPr lang="es-ES"/>
        </a:p>
      </dgm:t>
    </dgm:pt>
    <dgm:pt modelId="{DEA4BE46-A256-4E2A-B51F-CA899DD3DCE5}" type="sibTrans" cxnId="{3BDAB123-0EDC-4675-9575-C3306A4ED776}">
      <dgm:prSet/>
      <dgm:spPr/>
      <dgm:t>
        <a:bodyPr/>
        <a:lstStyle/>
        <a:p>
          <a:endParaRPr lang="es-ES"/>
        </a:p>
      </dgm:t>
    </dgm:pt>
    <dgm:pt modelId="{D021C7A4-3FC8-48DF-B043-188F21E3FF17}">
      <dgm:prSet phldrT="[Texto]"/>
      <dgm:spPr/>
      <dgm:t>
        <a:bodyPr/>
        <a:lstStyle/>
        <a:p>
          <a:r>
            <a:rPr lang="es-ES" dirty="0" smtClean="0">
              <a:solidFill>
                <a:schemeClr val="accent1">
                  <a:lumMod val="25000"/>
                </a:schemeClr>
              </a:solidFill>
              <a:latin typeface="Work Sans" panose="00000500000000000000" pitchFamily="50" charset="0"/>
            </a:rPr>
            <a:t>Autoridades Judiciales </a:t>
          </a:r>
          <a:endParaRPr lang="es-ES" dirty="0">
            <a:solidFill>
              <a:schemeClr val="accent1">
                <a:lumMod val="25000"/>
              </a:schemeClr>
            </a:solidFill>
            <a:latin typeface="Work Sans" panose="00000500000000000000" pitchFamily="50" charset="0"/>
          </a:endParaRPr>
        </a:p>
      </dgm:t>
    </dgm:pt>
    <dgm:pt modelId="{4810AD81-1AF3-4F49-9EB6-282505D5549F}" type="parTrans" cxnId="{3F4293EF-EF84-473D-97CF-6DE040263D2B}">
      <dgm:prSet/>
      <dgm:spPr/>
      <dgm:t>
        <a:bodyPr/>
        <a:lstStyle/>
        <a:p>
          <a:endParaRPr lang="es-ES"/>
        </a:p>
      </dgm:t>
    </dgm:pt>
    <dgm:pt modelId="{8F6A050F-B921-45AC-A593-866900628ACA}" type="sibTrans" cxnId="{3F4293EF-EF84-473D-97CF-6DE040263D2B}">
      <dgm:prSet/>
      <dgm:spPr/>
      <dgm:t>
        <a:bodyPr/>
        <a:lstStyle/>
        <a:p>
          <a:endParaRPr lang="es-ES"/>
        </a:p>
      </dgm:t>
    </dgm:pt>
    <dgm:pt modelId="{88B89CDE-04FF-4D1A-B056-CC6114F05F5D}">
      <dgm:prSet phldrT="[Texto]"/>
      <dgm:spPr/>
      <dgm:t>
        <a:bodyPr/>
        <a:lstStyle/>
        <a:p>
          <a:r>
            <a:rPr lang="es-ES" dirty="0" smtClean="0">
              <a:solidFill>
                <a:schemeClr val="accent1">
                  <a:lumMod val="25000"/>
                </a:schemeClr>
              </a:solidFill>
              <a:latin typeface="Work Sans" panose="00000500000000000000" pitchFamily="50" charset="0"/>
            </a:rPr>
            <a:t>Interés particular </a:t>
          </a:r>
          <a:endParaRPr lang="es-ES" dirty="0">
            <a:solidFill>
              <a:schemeClr val="accent1">
                <a:lumMod val="25000"/>
              </a:schemeClr>
            </a:solidFill>
            <a:latin typeface="Work Sans" panose="00000500000000000000" pitchFamily="50" charset="0"/>
          </a:endParaRPr>
        </a:p>
      </dgm:t>
    </dgm:pt>
    <dgm:pt modelId="{FD3B6E01-A445-4BF4-932A-8177D384930F}" type="parTrans" cxnId="{FE10B684-A13C-4DFB-B077-124E8EAFB4C8}">
      <dgm:prSet/>
      <dgm:spPr/>
      <dgm:t>
        <a:bodyPr/>
        <a:lstStyle/>
        <a:p>
          <a:endParaRPr lang="es-ES"/>
        </a:p>
      </dgm:t>
    </dgm:pt>
    <dgm:pt modelId="{BA60EB48-9195-4106-BA33-6DDBB5D18CCD}" type="sibTrans" cxnId="{FE10B684-A13C-4DFB-B077-124E8EAFB4C8}">
      <dgm:prSet/>
      <dgm:spPr/>
      <dgm:t>
        <a:bodyPr/>
        <a:lstStyle/>
        <a:p>
          <a:endParaRPr lang="es-ES"/>
        </a:p>
      </dgm:t>
    </dgm:pt>
    <dgm:pt modelId="{527C370F-865B-42CB-B674-E856EC8C9E05}">
      <dgm:prSet phldrT="[Texto]"/>
      <dgm:spPr/>
      <dgm:t>
        <a:bodyPr/>
        <a:lstStyle/>
        <a:p>
          <a:r>
            <a:rPr lang="es-ES" b="0" dirty="0" smtClean="0">
              <a:solidFill>
                <a:schemeClr val="accent1">
                  <a:lumMod val="25000"/>
                </a:schemeClr>
              </a:solidFill>
              <a:latin typeface="Work Sans" panose="00000500000000000000" pitchFamily="50" charset="0"/>
            </a:rPr>
            <a:t>Reclamación previa </a:t>
          </a:r>
          <a:endParaRPr lang="es-ES" b="0" dirty="0">
            <a:solidFill>
              <a:schemeClr val="accent1">
                <a:lumMod val="25000"/>
              </a:schemeClr>
            </a:solidFill>
            <a:latin typeface="Work Sans" panose="00000500000000000000" pitchFamily="50" charset="0"/>
          </a:endParaRPr>
        </a:p>
      </dgm:t>
    </dgm:pt>
    <dgm:pt modelId="{198FE90A-6332-443B-A0A9-F1A17D05DC71}" type="parTrans" cxnId="{32DFFFAA-F182-43C0-BE7D-7ACE78E6AB09}">
      <dgm:prSet/>
      <dgm:spPr/>
      <dgm:t>
        <a:bodyPr/>
        <a:lstStyle/>
        <a:p>
          <a:endParaRPr lang="es-ES"/>
        </a:p>
      </dgm:t>
    </dgm:pt>
    <dgm:pt modelId="{15C857FE-88E0-45A7-81DA-A77C38D9D700}" type="sibTrans" cxnId="{32DFFFAA-F182-43C0-BE7D-7ACE78E6AB09}">
      <dgm:prSet/>
      <dgm:spPr/>
      <dgm:t>
        <a:bodyPr/>
        <a:lstStyle/>
        <a:p>
          <a:endParaRPr lang="es-ES"/>
        </a:p>
      </dgm:t>
    </dgm:pt>
    <dgm:pt modelId="{9528880D-9E06-496E-973B-18DFD0FAE2D4}">
      <dgm:prSet phldrT="[Texto]"/>
      <dgm:spPr/>
      <dgm:t>
        <a:bodyPr/>
        <a:lstStyle/>
        <a:p>
          <a:r>
            <a:rPr lang="es-ES" dirty="0" smtClean="0">
              <a:solidFill>
                <a:schemeClr val="accent1">
                  <a:lumMod val="25000"/>
                </a:schemeClr>
              </a:solidFill>
              <a:latin typeface="Work Sans" panose="00000500000000000000" pitchFamily="50" charset="0"/>
            </a:rPr>
            <a:t>Autoridades Administrativas </a:t>
          </a:r>
          <a:endParaRPr lang="es-ES" dirty="0">
            <a:solidFill>
              <a:schemeClr val="accent1">
                <a:lumMod val="25000"/>
              </a:schemeClr>
            </a:solidFill>
            <a:latin typeface="Work Sans" panose="00000500000000000000" pitchFamily="50" charset="0"/>
          </a:endParaRPr>
        </a:p>
      </dgm:t>
    </dgm:pt>
    <dgm:pt modelId="{A88F7407-526A-454E-9BCA-A19E2337C585}" type="parTrans" cxnId="{5FEC829C-1745-4BED-8174-EB8DDD9F59CE}">
      <dgm:prSet/>
      <dgm:spPr/>
      <dgm:t>
        <a:bodyPr/>
        <a:lstStyle/>
        <a:p>
          <a:endParaRPr lang="es-ES"/>
        </a:p>
      </dgm:t>
    </dgm:pt>
    <dgm:pt modelId="{536A097C-99BF-4169-A2BF-096108937B50}" type="sibTrans" cxnId="{5FEC829C-1745-4BED-8174-EB8DDD9F59CE}">
      <dgm:prSet/>
      <dgm:spPr/>
      <dgm:t>
        <a:bodyPr/>
        <a:lstStyle/>
        <a:p>
          <a:endParaRPr lang="es-ES"/>
        </a:p>
      </dgm:t>
    </dgm:pt>
    <dgm:pt modelId="{7A97A15E-A828-408E-A81B-9657D0CA4EFF}">
      <dgm:prSet phldrT="[Texto]"/>
      <dgm:spPr/>
      <dgm:t>
        <a:bodyPr/>
        <a:lstStyle/>
        <a:p>
          <a:r>
            <a:rPr lang="es-ES" dirty="0" smtClean="0">
              <a:solidFill>
                <a:schemeClr val="accent1">
                  <a:lumMod val="25000"/>
                </a:schemeClr>
              </a:solidFill>
              <a:latin typeface="Work Sans" panose="00000500000000000000" pitchFamily="50" charset="0"/>
            </a:rPr>
            <a:t>Interés General</a:t>
          </a:r>
          <a:endParaRPr lang="es-ES" dirty="0">
            <a:solidFill>
              <a:schemeClr val="accent1">
                <a:lumMod val="25000"/>
              </a:schemeClr>
            </a:solidFill>
            <a:latin typeface="Work Sans" panose="00000500000000000000" pitchFamily="50" charset="0"/>
          </a:endParaRPr>
        </a:p>
      </dgm:t>
    </dgm:pt>
    <dgm:pt modelId="{5BA9765C-6BE3-4935-BC75-DB91A0BC1B1E}" type="parTrans" cxnId="{8B060056-7A6C-437C-BF75-50DE9AE513E9}">
      <dgm:prSet/>
      <dgm:spPr/>
      <dgm:t>
        <a:bodyPr/>
        <a:lstStyle/>
        <a:p>
          <a:endParaRPr lang="es-ES"/>
        </a:p>
      </dgm:t>
    </dgm:pt>
    <dgm:pt modelId="{5146C806-44B3-46A4-975C-93F7DA9E2686}" type="sibTrans" cxnId="{8B060056-7A6C-437C-BF75-50DE9AE513E9}">
      <dgm:prSet/>
      <dgm:spPr/>
      <dgm:t>
        <a:bodyPr/>
        <a:lstStyle/>
        <a:p>
          <a:endParaRPr lang="es-ES"/>
        </a:p>
      </dgm:t>
    </dgm:pt>
    <dgm:pt modelId="{DD0FE40F-F16D-43E1-9D5B-3B342BB3D062}" type="pres">
      <dgm:prSet presAssocID="{77D16D60-EE30-4FB9-993C-765794DFAC3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CB356A7-4FA0-458E-9155-270897B28D10}" type="pres">
      <dgm:prSet presAssocID="{7CCE2219-793A-45B2-9AF3-C8146FFB01F6}" presName="root1" presStyleCnt="0"/>
      <dgm:spPr/>
    </dgm:pt>
    <dgm:pt modelId="{614F6953-6715-4F06-9B4E-C01EDE2B34F3}" type="pres">
      <dgm:prSet presAssocID="{7CCE2219-793A-45B2-9AF3-C8146FFB01F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F472D3-BA64-4677-A200-25EAEE85B934}" type="pres">
      <dgm:prSet presAssocID="{7CCE2219-793A-45B2-9AF3-C8146FFB01F6}" presName="level2hierChild" presStyleCnt="0"/>
      <dgm:spPr/>
    </dgm:pt>
    <dgm:pt modelId="{10AB7C15-108D-43F6-BB77-5F4C0F8AD9D0}" type="pres">
      <dgm:prSet presAssocID="{4810AD81-1AF3-4F49-9EB6-282505D5549F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D71EA40A-7025-4A9B-8A20-4F095D27123B}" type="pres">
      <dgm:prSet presAssocID="{4810AD81-1AF3-4F49-9EB6-282505D5549F}" presName="connTx" presStyleLbl="parChTrans1D2" presStyleIdx="0" presStyleCnt="2"/>
      <dgm:spPr/>
      <dgm:t>
        <a:bodyPr/>
        <a:lstStyle/>
        <a:p>
          <a:endParaRPr lang="es-ES"/>
        </a:p>
      </dgm:t>
    </dgm:pt>
    <dgm:pt modelId="{4663EFC3-BEA7-4A4C-B2EA-0C537BBE6484}" type="pres">
      <dgm:prSet presAssocID="{D021C7A4-3FC8-48DF-B043-188F21E3FF17}" presName="root2" presStyleCnt="0"/>
      <dgm:spPr/>
    </dgm:pt>
    <dgm:pt modelId="{37636C48-FB9B-4FD1-B895-5B68FB153001}" type="pres">
      <dgm:prSet presAssocID="{D021C7A4-3FC8-48DF-B043-188F21E3FF17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C29D48-ED9D-417F-84F0-7EC7F0B1FE1E}" type="pres">
      <dgm:prSet presAssocID="{D021C7A4-3FC8-48DF-B043-188F21E3FF17}" presName="level3hierChild" presStyleCnt="0"/>
      <dgm:spPr/>
    </dgm:pt>
    <dgm:pt modelId="{3F8C7602-5C7C-4397-9A7F-2A4D915FC196}" type="pres">
      <dgm:prSet presAssocID="{FD3B6E01-A445-4BF4-932A-8177D384930F}" presName="conn2-1" presStyleLbl="parChTrans1D3" presStyleIdx="0" presStyleCnt="3"/>
      <dgm:spPr/>
      <dgm:t>
        <a:bodyPr/>
        <a:lstStyle/>
        <a:p>
          <a:endParaRPr lang="es-ES"/>
        </a:p>
      </dgm:t>
    </dgm:pt>
    <dgm:pt modelId="{A718EA91-24B2-4DDC-B9AC-DA8494C83141}" type="pres">
      <dgm:prSet presAssocID="{FD3B6E01-A445-4BF4-932A-8177D384930F}" presName="connTx" presStyleLbl="parChTrans1D3" presStyleIdx="0" presStyleCnt="3"/>
      <dgm:spPr/>
      <dgm:t>
        <a:bodyPr/>
        <a:lstStyle/>
        <a:p>
          <a:endParaRPr lang="es-ES"/>
        </a:p>
      </dgm:t>
    </dgm:pt>
    <dgm:pt modelId="{DD929573-F27A-457D-97FD-20B56F3E4EFB}" type="pres">
      <dgm:prSet presAssocID="{88B89CDE-04FF-4D1A-B056-CC6114F05F5D}" presName="root2" presStyleCnt="0"/>
      <dgm:spPr/>
    </dgm:pt>
    <dgm:pt modelId="{F01375E7-CBE3-400E-A536-2287671AB701}" type="pres">
      <dgm:prSet presAssocID="{88B89CDE-04FF-4D1A-B056-CC6114F05F5D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97DD59-94A5-4E2A-B0C4-87AB351ECFC8}" type="pres">
      <dgm:prSet presAssocID="{88B89CDE-04FF-4D1A-B056-CC6114F05F5D}" presName="level3hierChild" presStyleCnt="0"/>
      <dgm:spPr/>
    </dgm:pt>
    <dgm:pt modelId="{BCE25CE0-82F3-4BA2-949F-C1B647A7E322}" type="pres">
      <dgm:prSet presAssocID="{198FE90A-6332-443B-A0A9-F1A17D05DC71}" presName="conn2-1" presStyleLbl="parChTrans1D3" presStyleIdx="1" presStyleCnt="3"/>
      <dgm:spPr/>
      <dgm:t>
        <a:bodyPr/>
        <a:lstStyle/>
        <a:p>
          <a:endParaRPr lang="es-ES"/>
        </a:p>
      </dgm:t>
    </dgm:pt>
    <dgm:pt modelId="{AD4922E7-026B-459B-A41A-6F0BCCB2085B}" type="pres">
      <dgm:prSet presAssocID="{198FE90A-6332-443B-A0A9-F1A17D05DC71}" presName="connTx" presStyleLbl="parChTrans1D3" presStyleIdx="1" presStyleCnt="3"/>
      <dgm:spPr/>
      <dgm:t>
        <a:bodyPr/>
        <a:lstStyle/>
        <a:p>
          <a:endParaRPr lang="es-ES"/>
        </a:p>
      </dgm:t>
    </dgm:pt>
    <dgm:pt modelId="{B278FD7C-9F6E-4C45-8273-8F946811C688}" type="pres">
      <dgm:prSet presAssocID="{527C370F-865B-42CB-B674-E856EC8C9E05}" presName="root2" presStyleCnt="0"/>
      <dgm:spPr/>
    </dgm:pt>
    <dgm:pt modelId="{4502EEAA-D4E5-4560-9FD2-6476AEB9774A}" type="pres">
      <dgm:prSet presAssocID="{527C370F-865B-42CB-B674-E856EC8C9E05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1D2569-FD99-4EE2-8170-530A48995CF1}" type="pres">
      <dgm:prSet presAssocID="{527C370F-865B-42CB-B674-E856EC8C9E05}" presName="level3hierChild" presStyleCnt="0"/>
      <dgm:spPr/>
    </dgm:pt>
    <dgm:pt modelId="{C25DA82F-1F4D-436B-A0B1-ED18B094D23A}" type="pres">
      <dgm:prSet presAssocID="{A88F7407-526A-454E-9BCA-A19E2337C585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4BBF6278-BA19-4A5E-B29D-168E6A0B841D}" type="pres">
      <dgm:prSet presAssocID="{A88F7407-526A-454E-9BCA-A19E2337C585}" presName="connTx" presStyleLbl="parChTrans1D2" presStyleIdx="1" presStyleCnt="2"/>
      <dgm:spPr/>
      <dgm:t>
        <a:bodyPr/>
        <a:lstStyle/>
        <a:p>
          <a:endParaRPr lang="es-ES"/>
        </a:p>
      </dgm:t>
    </dgm:pt>
    <dgm:pt modelId="{E24441F0-ABBC-4BDF-B4FE-99BE31F37DAD}" type="pres">
      <dgm:prSet presAssocID="{9528880D-9E06-496E-973B-18DFD0FAE2D4}" presName="root2" presStyleCnt="0"/>
      <dgm:spPr/>
    </dgm:pt>
    <dgm:pt modelId="{E81F5FE1-5C26-4AA3-A229-EA27F3939465}" type="pres">
      <dgm:prSet presAssocID="{9528880D-9E06-496E-973B-18DFD0FAE2D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DC93E3-4A4E-45F1-981E-7D06E6B37DAE}" type="pres">
      <dgm:prSet presAssocID="{9528880D-9E06-496E-973B-18DFD0FAE2D4}" presName="level3hierChild" presStyleCnt="0"/>
      <dgm:spPr/>
    </dgm:pt>
    <dgm:pt modelId="{23BBA83A-0844-4ED9-9462-8DC4AC2FFF46}" type="pres">
      <dgm:prSet presAssocID="{5BA9765C-6BE3-4935-BC75-DB91A0BC1B1E}" presName="conn2-1" presStyleLbl="parChTrans1D3" presStyleIdx="2" presStyleCnt="3"/>
      <dgm:spPr/>
      <dgm:t>
        <a:bodyPr/>
        <a:lstStyle/>
        <a:p>
          <a:endParaRPr lang="es-ES"/>
        </a:p>
      </dgm:t>
    </dgm:pt>
    <dgm:pt modelId="{73EE3C7E-7203-494F-921C-8B594BF9DD01}" type="pres">
      <dgm:prSet presAssocID="{5BA9765C-6BE3-4935-BC75-DB91A0BC1B1E}" presName="connTx" presStyleLbl="parChTrans1D3" presStyleIdx="2" presStyleCnt="3"/>
      <dgm:spPr/>
      <dgm:t>
        <a:bodyPr/>
        <a:lstStyle/>
        <a:p>
          <a:endParaRPr lang="es-ES"/>
        </a:p>
      </dgm:t>
    </dgm:pt>
    <dgm:pt modelId="{6453CE7C-A1F8-433D-8118-C1213022A64D}" type="pres">
      <dgm:prSet presAssocID="{7A97A15E-A828-408E-A81B-9657D0CA4EFF}" presName="root2" presStyleCnt="0"/>
      <dgm:spPr/>
    </dgm:pt>
    <dgm:pt modelId="{BC7F8280-BF97-460F-83F5-EFB07CA2A804}" type="pres">
      <dgm:prSet presAssocID="{7A97A15E-A828-408E-A81B-9657D0CA4EFF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9683A8-54DA-427A-B163-FD52AEC3F004}" type="pres">
      <dgm:prSet presAssocID="{7A97A15E-A828-408E-A81B-9657D0CA4EFF}" presName="level3hierChild" presStyleCnt="0"/>
      <dgm:spPr/>
    </dgm:pt>
  </dgm:ptLst>
  <dgm:cxnLst>
    <dgm:cxn modelId="{6237E398-1BD4-40F3-A44C-9F1090DAF006}" type="presOf" srcId="{FD3B6E01-A445-4BF4-932A-8177D384930F}" destId="{A718EA91-24B2-4DDC-B9AC-DA8494C83141}" srcOrd="1" destOrd="0" presId="urn:microsoft.com/office/officeart/2005/8/layout/hierarchy2"/>
    <dgm:cxn modelId="{8B060056-7A6C-437C-BF75-50DE9AE513E9}" srcId="{9528880D-9E06-496E-973B-18DFD0FAE2D4}" destId="{7A97A15E-A828-408E-A81B-9657D0CA4EFF}" srcOrd="0" destOrd="0" parTransId="{5BA9765C-6BE3-4935-BC75-DB91A0BC1B1E}" sibTransId="{5146C806-44B3-46A4-975C-93F7DA9E2686}"/>
    <dgm:cxn modelId="{B9A56845-86B9-44E1-9842-A4A6C843BA28}" type="presOf" srcId="{5BA9765C-6BE3-4935-BC75-DB91A0BC1B1E}" destId="{73EE3C7E-7203-494F-921C-8B594BF9DD01}" srcOrd="1" destOrd="0" presId="urn:microsoft.com/office/officeart/2005/8/layout/hierarchy2"/>
    <dgm:cxn modelId="{32DFFFAA-F182-43C0-BE7D-7ACE78E6AB09}" srcId="{D021C7A4-3FC8-48DF-B043-188F21E3FF17}" destId="{527C370F-865B-42CB-B674-E856EC8C9E05}" srcOrd="1" destOrd="0" parTransId="{198FE90A-6332-443B-A0A9-F1A17D05DC71}" sibTransId="{15C857FE-88E0-45A7-81DA-A77C38D9D700}"/>
    <dgm:cxn modelId="{3BDAB123-0EDC-4675-9575-C3306A4ED776}" srcId="{77D16D60-EE30-4FB9-993C-765794DFAC38}" destId="{7CCE2219-793A-45B2-9AF3-C8146FFB01F6}" srcOrd="0" destOrd="0" parTransId="{839800A0-66D5-429A-91D1-D479FE6859C6}" sibTransId="{DEA4BE46-A256-4E2A-B51F-CA899DD3DCE5}"/>
    <dgm:cxn modelId="{4137AB0F-84A3-4749-A64C-3B344D747FE4}" type="presOf" srcId="{527C370F-865B-42CB-B674-E856EC8C9E05}" destId="{4502EEAA-D4E5-4560-9FD2-6476AEB9774A}" srcOrd="0" destOrd="0" presId="urn:microsoft.com/office/officeart/2005/8/layout/hierarchy2"/>
    <dgm:cxn modelId="{C63C303C-127B-4E98-BBDF-DA2B98EE91FA}" type="presOf" srcId="{A88F7407-526A-454E-9BCA-A19E2337C585}" destId="{C25DA82F-1F4D-436B-A0B1-ED18B094D23A}" srcOrd="0" destOrd="0" presId="urn:microsoft.com/office/officeart/2005/8/layout/hierarchy2"/>
    <dgm:cxn modelId="{51CCDF63-F0E6-419A-A07D-608ED48DD56D}" type="presOf" srcId="{9528880D-9E06-496E-973B-18DFD0FAE2D4}" destId="{E81F5FE1-5C26-4AA3-A229-EA27F3939465}" srcOrd="0" destOrd="0" presId="urn:microsoft.com/office/officeart/2005/8/layout/hierarchy2"/>
    <dgm:cxn modelId="{FE10B684-A13C-4DFB-B077-124E8EAFB4C8}" srcId="{D021C7A4-3FC8-48DF-B043-188F21E3FF17}" destId="{88B89CDE-04FF-4D1A-B056-CC6114F05F5D}" srcOrd="0" destOrd="0" parTransId="{FD3B6E01-A445-4BF4-932A-8177D384930F}" sibTransId="{BA60EB48-9195-4106-BA33-6DDBB5D18CCD}"/>
    <dgm:cxn modelId="{B20A82C3-1D8C-4CF7-A4E2-2BC279DF617F}" type="presOf" srcId="{4810AD81-1AF3-4F49-9EB6-282505D5549F}" destId="{D71EA40A-7025-4A9B-8A20-4F095D27123B}" srcOrd="1" destOrd="0" presId="urn:microsoft.com/office/officeart/2005/8/layout/hierarchy2"/>
    <dgm:cxn modelId="{8DED2DD2-A8D5-4051-AAF9-3BCD380C396C}" type="presOf" srcId="{198FE90A-6332-443B-A0A9-F1A17D05DC71}" destId="{AD4922E7-026B-459B-A41A-6F0BCCB2085B}" srcOrd="1" destOrd="0" presId="urn:microsoft.com/office/officeart/2005/8/layout/hierarchy2"/>
    <dgm:cxn modelId="{5FEC829C-1745-4BED-8174-EB8DDD9F59CE}" srcId="{7CCE2219-793A-45B2-9AF3-C8146FFB01F6}" destId="{9528880D-9E06-496E-973B-18DFD0FAE2D4}" srcOrd="1" destOrd="0" parTransId="{A88F7407-526A-454E-9BCA-A19E2337C585}" sibTransId="{536A097C-99BF-4169-A2BF-096108937B50}"/>
    <dgm:cxn modelId="{AAED9FEE-1E4D-4A01-AB98-F8F159BDD5EE}" type="presOf" srcId="{D021C7A4-3FC8-48DF-B043-188F21E3FF17}" destId="{37636C48-FB9B-4FD1-B895-5B68FB153001}" srcOrd="0" destOrd="0" presId="urn:microsoft.com/office/officeart/2005/8/layout/hierarchy2"/>
    <dgm:cxn modelId="{AAD6071D-E921-4736-86E8-F95DDAFDBA45}" type="presOf" srcId="{5BA9765C-6BE3-4935-BC75-DB91A0BC1B1E}" destId="{23BBA83A-0844-4ED9-9462-8DC4AC2FFF46}" srcOrd="0" destOrd="0" presId="urn:microsoft.com/office/officeart/2005/8/layout/hierarchy2"/>
    <dgm:cxn modelId="{D210C3A1-E78A-422C-A0EF-5CE23CC798C6}" type="presOf" srcId="{7CCE2219-793A-45B2-9AF3-C8146FFB01F6}" destId="{614F6953-6715-4F06-9B4E-C01EDE2B34F3}" srcOrd="0" destOrd="0" presId="urn:microsoft.com/office/officeart/2005/8/layout/hierarchy2"/>
    <dgm:cxn modelId="{69FFC534-313A-419E-94D0-98488DF5518B}" type="presOf" srcId="{88B89CDE-04FF-4D1A-B056-CC6114F05F5D}" destId="{F01375E7-CBE3-400E-A536-2287671AB701}" srcOrd="0" destOrd="0" presId="urn:microsoft.com/office/officeart/2005/8/layout/hierarchy2"/>
    <dgm:cxn modelId="{2AADC532-B4CA-48FC-B308-3A2613F996C7}" type="presOf" srcId="{77D16D60-EE30-4FB9-993C-765794DFAC38}" destId="{DD0FE40F-F16D-43E1-9D5B-3B342BB3D062}" srcOrd="0" destOrd="0" presId="urn:microsoft.com/office/officeart/2005/8/layout/hierarchy2"/>
    <dgm:cxn modelId="{364565F4-A250-4BD2-A1C3-67B61BFFF538}" type="presOf" srcId="{198FE90A-6332-443B-A0A9-F1A17D05DC71}" destId="{BCE25CE0-82F3-4BA2-949F-C1B647A7E322}" srcOrd="0" destOrd="0" presId="urn:microsoft.com/office/officeart/2005/8/layout/hierarchy2"/>
    <dgm:cxn modelId="{3F4293EF-EF84-473D-97CF-6DE040263D2B}" srcId="{7CCE2219-793A-45B2-9AF3-C8146FFB01F6}" destId="{D021C7A4-3FC8-48DF-B043-188F21E3FF17}" srcOrd="0" destOrd="0" parTransId="{4810AD81-1AF3-4F49-9EB6-282505D5549F}" sibTransId="{8F6A050F-B921-45AC-A593-866900628ACA}"/>
    <dgm:cxn modelId="{470F5E0B-7168-4D05-9DE9-B78849CDB6A5}" type="presOf" srcId="{4810AD81-1AF3-4F49-9EB6-282505D5549F}" destId="{10AB7C15-108D-43F6-BB77-5F4C0F8AD9D0}" srcOrd="0" destOrd="0" presId="urn:microsoft.com/office/officeart/2005/8/layout/hierarchy2"/>
    <dgm:cxn modelId="{957BAA3E-907B-4EF4-B916-1E92EDC86AFD}" type="presOf" srcId="{FD3B6E01-A445-4BF4-932A-8177D384930F}" destId="{3F8C7602-5C7C-4397-9A7F-2A4D915FC196}" srcOrd="0" destOrd="0" presId="urn:microsoft.com/office/officeart/2005/8/layout/hierarchy2"/>
    <dgm:cxn modelId="{4E436007-B37E-4F68-A552-6690810EFCAD}" type="presOf" srcId="{A88F7407-526A-454E-9BCA-A19E2337C585}" destId="{4BBF6278-BA19-4A5E-B29D-168E6A0B841D}" srcOrd="1" destOrd="0" presId="urn:microsoft.com/office/officeart/2005/8/layout/hierarchy2"/>
    <dgm:cxn modelId="{BF7E0AF1-A1D5-46C3-A177-EA036666D04B}" type="presOf" srcId="{7A97A15E-A828-408E-A81B-9657D0CA4EFF}" destId="{BC7F8280-BF97-460F-83F5-EFB07CA2A804}" srcOrd="0" destOrd="0" presId="urn:microsoft.com/office/officeart/2005/8/layout/hierarchy2"/>
    <dgm:cxn modelId="{07C56030-DA3E-4F7B-B248-164FC59E7716}" type="presParOf" srcId="{DD0FE40F-F16D-43E1-9D5B-3B342BB3D062}" destId="{0CB356A7-4FA0-458E-9155-270897B28D10}" srcOrd="0" destOrd="0" presId="urn:microsoft.com/office/officeart/2005/8/layout/hierarchy2"/>
    <dgm:cxn modelId="{D464C8DC-3915-4056-AEA2-9E465FAE1C5B}" type="presParOf" srcId="{0CB356A7-4FA0-458E-9155-270897B28D10}" destId="{614F6953-6715-4F06-9B4E-C01EDE2B34F3}" srcOrd="0" destOrd="0" presId="urn:microsoft.com/office/officeart/2005/8/layout/hierarchy2"/>
    <dgm:cxn modelId="{0C273697-F70F-4328-AC1D-CC2AE4102350}" type="presParOf" srcId="{0CB356A7-4FA0-458E-9155-270897B28D10}" destId="{30F472D3-BA64-4677-A200-25EAEE85B934}" srcOrd="1" destOrd="0" presId="urn:microsoft.com/office/officeart/2005/8/layout/hierarchy2"/>
    <dgm:cxn modelId="{8D050A58-7C51-470B-AB9C-A4E0137C7CE0}" type="presParOf" srcId="{30F472D3-BA64-4677-A200-25EAEE85B934}" destId="{10AB7C15-108D-43F6-BB77-5F4C0F8AD9D0}" srcOrd="0" destOrd="0" presId="urn:microsoft.com/office/officeart/2005/8/layout/hierarchy2"/>
    <dgm:cxn modelId="{25AB3B2D-8D48-435B-A179-A9280E97BB5F}" type="presParOf" srcId="{10AB7C15-108D-43F6-BB77-5F4C0F8AD9D0}" destId="{D71EA40A-7025-4A9B-8A20-4F095D27123B}" srcOrd="0" destOrd="0" presId="urn:microsoft.com/office/officeart/2005/8/layout/hierarchy2"/>
    <dgm:cxn modelId="{99F851E6-7CAA-4875-87BE-D1141FD05486}" type="presParOf" srcId="{30F472D3-BA64-4677-A200-25EAEE85B934}" destId="{4663EFC3-BEA7-4A4C-B2EA-0C537BBE6484}" srcOrd="1" destOrd="0" presId="urn:microsoft.com/office/officeart/2005/8/layout/hierarchy2"/>
    <dgm:cxn modelId="{136900D9-D152-4EB1-8FD1-25B6F881219D}" type="presParOf" srcId="{4663EFC3-BEA7-4A4C-B2EA-0C537BBE6484}" destId="{37636C48-FB9B-4FD1-B895-5B68FB153001}" srcOrd="0" destOrd="0" presId="urn:microsoft.com/office/officeart/2005/8/layout/hierarchy2"/>
    <dgm:cxn modelId="{86D62F68-AED2-492E-98A2-36284FDD71AC}" type="presParOf" srcId="{4663EFC3-BEA7-4A4C-B2EA-0C537BBE6484}" destId="{5CC29D48-ED9D-417F-84F0-7EC7F0B1FE1E}" srcOrd="1" destOrd="0" presId="urn:microsoft.com/office/officeart/2005/8/layout/hierarchy2"/>
    <dgm:cxn modelId="{08D83A24-3F5A-4225-ACF6-FEC439C1234E}" type="presParOf" srcId="{5CC29D48-ED9D-417F-84F0-7EC7F0B1FE1E}" destId="{3F8C7602-5C7C-4397-9A7F-2A4D915FC196}" srcOrd="0" destOrd="0" presId="urn:microsoft.com/office/officeart/2005/8/layout/hierarchy2"/>
    <dgm:cxn modelId="{A2860DB9-C0BD-4BC1-8C37-44593E6C2CBA}" type="presParOf" srcId="{3F8C7602-5C7C-4397-9A7F-2A4D915FC196}" destId="{A718EA91-24B2-4DDC-B9AC-DA8494C83141}" srcOrd="0" destOrd="0" presId="urn:microsoft.com/office/officeart/2005/8/layout/hierarchy2"/>
    <dgm:cxn modelId="{B8A87661-0A7D-4117-A0F8-131BA9E22DD8}" type="presParOf" srcId="{5CC29D48-ED9D-417F-84F0-7EC7F0B1FE1E}" destId="{DD929573-F27A-457D-97FD-20B56F3E4EFB}" srcOrd="1" destOrd="0" presId="urn:microsoft.com/office/officeart/2005/8/layout/hierarchy2"/>
    <dgm:cxn modelId="{FE24C539-309A-431B-A5DB-C2F3EBD28E9F}" type="presParOf" srcId="{DD929573-F27A-457D-97FD-20B56F3E4EFB}" destId="{F01375E7-CBE3-400E-A536-2287671AB701}" srcOrd="0" destOrd="0" presId="urn:microsoft.com/office/officeart/2005/8/layout/hierarchy2"/>
    <dgm:cxn modelId="{0998AF56-4800-42E9-8082-CD9268865D6B}" type="presParOf" srcId="{DD929573-F27A-457D-97FD-20B56F3E4EFB}" destId="{CF97DD59-94A5-4E2A-B0C4-87AB351ECFC8}" srcOrd="1" destOrd="0" presId="urn:microsoft.com/office/officeart/2005/8/layout/hierarchy2"/>
    <dgm:cxn modelId="{B966A2D1-A4FA-4786-9BDD-F177880D020E}" type="presParOf" srcId="{5CC29D48-ED9D-417F-84F0-7EC7F0B1FE1E}" destId="{BCE25CE0-82F3-4BA2-949F-C1B647A7E322}" srcOrd="2" destOrd="0" presId="urn:microsoft.com/office/officeart/2005/8/layout/hierarchy2"/>
    <dgm:cxn modelId="{5DC4B0A9-2819-490C-A66C-7677E69458BA}" type="presParOf" srcId="{BCE25CE0-82F3-4BA2-949F-C1B647A7E322}" destId="{AD4922E7-026B-459B-A41A-6F0BCCB2085B}" srcOrd="0" destOrd="0" presId="urn:microsoft.com/office/officeart/2005/8/layout/hierarchy2"/>
    <dgm:cxn modelId="{BE04AAE4-EB1D-4B99-9DDF-3C038547D02C}" type="presParOf" srcId="{5CC29D48-ED9D-417F-84F0-7EC7F0B1FE1E}" destId="{B278FD7C-9F6E-4C45-8273-8F946811C688}" srcOrd="3" destOrd="0" presId="urn:microsoft.com/office/officeart/2005/8/layout/hierarchy2"/>
    <dgm:cxn modelId="{29D43A00-22FA-4C8E-A122-05C0D1ED8B00}" type="presParOf" srcId="{B278FD7C-9F6E-4C45-8273-8F946811C688}" destId="{4502EEAA-D4E5-4560-9FD2-6476AEB9774A}" srcOrd="0" destOrd="0" presId="urn:microsoft.com/office/officeart/2005/8/layout/hierarchy2"/>
    <dgm:cxn modelId="{85DCDFEC-E0A8-468B-A2FE-2C1C04A90959}" type="presParOf" srcId="{B278FD7C-9F6E-4C45-8273-8F946811C688}" destId="{5C1D2569-FD99-4EE2-8170-530A48995CF1}" srcOrd="1" destOrd="0" presId="urn:microsoft.com/office/officeart/2005/8/layout/hierarchy2"/>
    <dgm:cxn modelId="{E6A98158-353D-4C29-A8BF-F8A6301A5FFA}" type="presParOf" srcId="{30F472D3-BA64-4677-A200-25EAEE85B934}" destId="{C25DA82F-1F4D-436B-A0B1-ED18B094D23A}" srcOrd="2" destOrd="0" presId="urn:microsoft.com/office/officeart/2005/8/layout/hierarchy2"/>
    <dgm:cxn modelId="{9E5B63CD-80CC-423A-B92A-22EB7F384D63}" type="presParOf" srcId="{C25DA82F-1F4D-436B-A0B1-ED18B094D23A}" destId="{4BBF6278-BA19-4A5E-B29D-168E6A0B841D}" srcOrd="0" destOrd="0" presId="urn:microsoft.com/office/officeart/2005/8/layout/hierarchy2"/>
    <dgm:cxn modelId="{BF641CCD-B5CB-4791-92C1-3998307E69DE}" type="presParOf" srcId="{30F472D3-BA64-4677-A200-25EAEE85B934}" destId="{E24441F0-ABBC-4BDF-B4FE-99BE31F37DAD}" srcOrd="3" destOrd="0" presId="urn:microsoft.com/office/officeart/2005/8/layout/hierarchy2"/>
    <dgm:cxn modelId="{7C9631D5-D201-4962-B8DC-BBF7A5273C3B}" type="presParOf" srcId="{E24441F0-ABBC-4BDF-B4FE-99BE31F37DAD}" destId="{E81F5FE1-5C26-4AA3-A229-EA27F3939465}" srcOrd="0" destOrd="0" presId="urn:microsoft.com/office/officeart/2005/8/layout/hierarchy2"/>
    <dgm:cxn modelId="{D61D06DC-A413-44F1-B794-D6CC0085EF26}" type="presParOf" srcId="{E24441F0-ABBC-4BDF-B4FE-99BE31F37DAD}" destId="{FEDC93E3-4A4E-45F1-981E-7D06E6B37DAE}" srcOrd="1" destOrd="0" presId="urn:microsoft.com/office/officeart/2005/8/layout/hierarchy2"/>
    <dgm:cxn modelId="{6F4713E2-9E04-4459-8156-67D8C3ABFA4A}" type="presParOf" srcId="{FEDC93E3-4A4E-45F1-981E-7D06E6B37DAE}" destId="{23BBA83A-0844-4ED9-9462-8DC4AC2FFF46}" srcOrd="0" destOrd="0" presId="urn:microsoft.com/office/officeart/2005/8/layout/hierarchy2"/>
    <dgm:cxn modelId="{4517485F-DBAD-4536-BCB4-17B5C85AB723}" type="presParOf" srcId="{23BBA83A-0844-4ED9-9462-8DC4AC2FFF46}" destId="{73EE3C7E-7203-494F-921C-8B594BF9DD01}" srcOrd="0" destOrd="0" presId="urn:microsoft.com/office/officeart/2005/8/layout/hierarchy2"/>
    <dgm:cxn modelId="{1C86B8E8-6A76-46D3-892B-F135B9BDF897}" type="presParOf" srcId="{FEDC93E3-4A4E-45F1-981E-7D06E6B37DAE}" destId="{6453CE7C-A1F8-433D-8118-C1213022A64D}" srcOrd="1" destOrd="0" presId="urn:microsoft.com/office/officeart/2005/8/layout/hierarchy2"/>
    <dgm:cxn modelId="{C8DA2123-DC7C-474D-A53C-4FAFB1F682FB}" type="presParOf" srcId="{6453CE7C-A1F8-433D-8118-C1213022A64D}" destId="{BC7F8280-BF97-460F-83F5-EFB07CA2A804}" srcOrd="0" destOrd="0" presId="urn:microsoft.com/office/officeart/2005/8/layout/hierarchy2"/>
    <dgm:cxn modelId="{8AE47F79-C9B5-45F3-97EC-0815EECF70B9}" type="presParOf" srcId="{6453CE7C-A1F8-433D-8118-C1213022A64D}" destId="{139683A8-54DA-427A-B163-FD52AEC3F00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2492EF1-7F3A-4753-B6B9-BCA8F689658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89594BE-6317-4AD5-8834-AF064AC6DBC4}">
      <dgm:prSet/>
      <dgm:spPr/>
      <dgm:t>
        <a:bodyPr/>
        <a:lstStyle/>
        <a:p>
          <a:pPr rtl="0"/>
          <a:r>
            <a:rPr lang="es-CO" b="0" i="0" dirty="0" smtClean="0">
              <a:solidFill>
                <a:schemeClr val="accent1">
                  <a:lumMod val="25000"/>
                </a:schemeClr>
              </a:solidFill>
            </a:rPr>
            <a:t>Comercio electrónico – Retracto</a:t>
          </a:r>
          <a:endParaRPr lang="es-CO" dirty="0">
            <a:solidFill>
              <a:schemeClr val="accent1">
                <a:lumMod val="25000"/>
              </a:schemeClr>
            </a:solidFill>
          </a:endParaRPr>
        </a:p>
      </dgm:t>
    </dgm:pt>
    <dgm:pt modelId="{B7B0E2D7-4B02-4DBC-9BDE-42208FE3126F}" type="parTrans" cxnId="{1F01BFCC-EE63-448B-8FD4-DA4BC4FA0773}">
      <dgm:prSet/>
      <dgm:spPr/>
      <dgm:t>
        <a:bodyPr/>
        <a:lstStyle/>
        <a:p>
          <a:endParaRPr lang="es-ES"/>
        </a:p>
      </dgm:t>
    </dgm:pt>
    <dgm:pt modelId="{2EEF0426-447E-48FD-8DA9-4D9431146D26}" type="sibTrans" cxnId="{1F01BFCC-EE63-448B-8FD4-DA4BC4FA0773}">
      <dgm:prSet/>
      <dgm:spPr/>
      <dgm:t>
        <a:bodyPr/>
        <a:lstStyle/>
        <a:p>
          <a:endParaRPr lang="es-ES"/>
        </a:p>
      </dgm:t>
    </dgm:pt>
    <dgm:pt modelId="{7CA06802-4CDD-458C-B6E6-8467DCA80BDE}">
      <dgm:prSet/>
      <dgm:spPr/>
      <dgm:t>
        <a:bodyPr/>
        <a:lstStyle/>
        <a:p>
          <a:pPr rtl="0"/>
          <a:r>
            <a:rPr lang="es-CO" b="0" i="0" dirty="0" smtClean="0">
              <a:solidFill>
                <a:schemeClr val="accent1">
                  <a:lumMod val="25000"/>
                </a:schemeClr>
              </a:solidFill>
            </a:rPr>
            <a:t>Protección Contractual – Cláusulas abusivas</a:t>
          </a:r>
          <a:endParaRPr lang="es-CO" dirty="0">
            <a:solidFill>
              <a:schemeClr val="accent1">
                <a:lumMod val="25000"/>
              </a:schemeClr>
            </a:solidFill>
          </a:endParaRPr>
        </a:p>
      </dgm:t>
    </dgm:pt>
    <dgm:pt modelId="{60AD5D33-10FE-4F21-B479-4AAE4C22BBDC}" type="parTrans" cxnId="{7A7D1D0E-6F22-49FC-95BA-2ADCA73A89BF}">
      <dgm:prSet/>
      <dgm:spPr/>
      <dgm:t>
        <a:bodyPr/>
        <a:lstStyle/>
        <a:p>
          <a:endParaRPr lang="es-ES"/>
        </a:p>
      </dgm:t>
    </dgm:pt>
    <dgm:pt modelId="{38BCE0D3-5E64-4F1D-9FE4-0627CAA89306}" type="sibTrans" cxnId="{7A7D1D0E-6F22-49FC-95BA-2ADCA73A89BF}">
      <dgm:prSet/>
      <dgm:spPr/>
      <dgm:t>
        <a:bodyPr/>
        <a:lstStyle/>
        <a:p>
          <a:endParaRPr lang="es-ES"/>
        </a:p>
      </dgm:t>
    </dgm:pt>
    <dgm:pt modelId="{0072E635-2070-429D-BDD2-16D9D41A8D28}">
      <dgm:prSet/>
      <dgm:spPr/>
      <dgm:t>
        <a:bodyPr/>
        <a:lstStyle/>
        <a:p>
          <a:pPr rtl="0"/>
          <a:r>
            <a:rPr lang="es-CO" b="0" i="0" dirty="0" smtClean="0">
              <a:solidFill>
                <a:schemeClr val="accent1">
                  <a:lumMod val="25000"/>
                </a:schemeClr>
              </a:solidFill>
            </a:rPr>
            <a:t>Transporte de mascotas</a:t>
          </a:r>
          <a:endParaRPr lang="es-CO" dirty="0">
            <a:solidFill>
              <a:schemeClr val="accent1">
                <a:lumMod val="25000"/>
              </a:schemeClr>
            </a:solidFill>
          </a:endParaRPr>
        </a:p>
      </dgm:t>
    </dgm:pt>
    <dgm:pt modelId="{85A710EF-B43C-4FF8-BDDC-4EB072F14F25}" type="parTrans" cxnId="{3043F746-D5DE-439C-ABE6-2AECEF4D1426}">
      <dgm:prSet/>
      <dgm:spPr/>
      <dgm:t>
        <a:bodyPr/>
        <a:lstStyle/>
        <a:p>
          <a:endParaRPr lang="es-ES"/>
        </a:p>
      </dgm:t>
    </dgm:pt>
    <dgm:pt modelId="{99C740A8-A371-464E-84FD-DF2F68A9776F}" type="sibTrans" cxnId="{3043F746-D5DE-439C-ABE6-2AECEF4D1426}">
      <dgm:prSet/>
      <dgm:spPr/>
      <dgm:t>
        <a:bodyPr/>
        <a:lstStyle/>
        <a:p>
          <a:endParaRPr lang="es-ES"/>
        </a:p>
      </dgm:t>
    </dgm:pt>
    <dgm:pt modelId="{8698974B-AF72-452C-A12C-5F118941080A}">
      <dgm:prSet/>
      <dgm:spPr/>
      <dgm:t>
        <a:bodyPr/>
        <a:lstStyle/>
        <a:p>
          <a:pPr rtl="0"/>
          <a:r>
            <a:rPr lang="es-CO" b="0" i="0" dirty="0" smtClean="0">
              <a:solidFill>
                <a:schemeClr val="accent1">
                  <a:lumMod val="25000"/>
                </a:schemeClr>
              </a:solidFill>
            </a:rPr>
            <a:t>Equipaje</a:t>
          </a:r>
          <a:endParaRPr lang="es-CO" dirty="0">
            <a:solidFill>
              <a:schemeClr val="accent1">
                <a:lumMod val="25000"/>
              </a:schemeClr>
            </a:solidFill>
          </a:endParaRPr>
        </a:p>
      </dgm:t>
    </dgm:pt>
    <dgm:pt modelId="{EE03FF4D-874C-4EEA-8CB6-6E82CA2E82C4}" type="parTrans" cxnId="{5FD3CDC7-D563-4FCD-A5B3-29D86629B08F}">
      <dgm:prSet/>
      <dgm:spPr/>
      <dgm:t>
        <a:bodyPr/>
        <a:lstStyle/>
        <a:p>
          <a:endParaRPr lang="es-ES"/>
        </a:p>
      </dgm:t>
    </dgm:pt>
    <dgm:pt modelId="{D5B68CE2-7F6B-4A6F-965A-02E294D30181}" type="sibTrans" cxnId="{5FD3CDC7-D563-4FCD-A5B3-29D86629B08F}">
      <dgm:prSet/>
      <dgm:spPr/>
      <dgm:t>
        <a:bodyPr/>
        <a:lstStyle/>
        <a:p>
          <a:endParaRPr lang="es-ES"/>
        </a:p>
      </dgm:t>
    </dgm:pt>
    <dgm:pt modelId="{814E7803-DF3A-4A8C-A94F-FF4BB48DB1D1}" type="pres">
      <dgm:prSet presAssocID="{72492EF1-7F3A-4753-B6B9-BCA8F68965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2D43C6D-A551-4B57-959B-0BB1DDF748A9}" type="pres">
      <dgm:prSet presAssocID="{389594BE-6317-4AD5-8834-AF064AC6DBC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2A6A94-D2CD-4991-A3C6-7C01199270E8}" type="pres">
      <dgm:prSet presAssocID="{2EEF0426-447E-48FD-8DA9-4D9431146D26}" presName="spacer" presStyleCnt="0"/>
      <dgm:spPr/>
    </dgm:pt>
    <dgm:pt modelId="{88BA2004-13BF-4457-9D35-47D86E8EF577}" type="pres">
      <dgm:prSet presAssocID="{7CA06802-4CDD-458C-B6E6-8467DCA80BD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42C17F-9A0D-4275-9760-C52FF6B48DE8}" type="pres">
      <dgm:prSet presAssocID="{38BCE0D3-5E64-4F1D-9FE4-0627CAA89306}" presName="spacer" presStyleCnt="0"/>
      <dgm:spPr/>
    </dgm:pt>
    <dgm:pt modelId="{676DFF01-6CB6-4A33-B88B-18B3F62300A3}" type="pres">
      <dgm:prSet presAssocID="{0072E635-2070-429D-BDD2-16D9D41A8D2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455537-B7D2-4385-B322-2B6F3A46AEE9}" type="pres">
      <dgm:prSet presAssocID="{99C740A8-A371-464E-84FD-DF2F68A9776F}" presName="spacer" presStyleCnt="0"/>
      <dgm:spPr/>
    </dgm:pt>
    <dgm:pt modelId="{A7E7A894-EAD8-491E-8EDD-BA7EB397746A}" type="pres">
      <dgm:prSet presAssocID="{8698974B-AF72-452C-A12C-5F118941080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739A0D5-623F-48AB-957C-4D0DF3755CDA}" type="presOf" srcId="{389594BE-6317-4AD5-8834-AF064AC6DBC4}" destId="{32D43C6D-A551-4B57-959B-0BB1DDF748A9}" srcOrd="0" destOrd="0" presId="urn:microsoft.com/office/officeart/2005/8/layout/vList2"/>
    <dgm:cxn modelId="{1F01BFCC-EE63-448B-8FD4-DA4BC4FA0773}" srcId="{72492EF1-7F3A-4753-B6B9-BCA8F6896583}" destId="{389594BE-6317-4AD5-8834-AF064AC6DBC4}" srcOrd="0" destOrd="0" parTransId="{B7B0E2D7-4B02-4DBC-9BDE-42208FE3126F}" sibTransId="{2EEF0426-447E-48FD-8DA9-4D9431146D26}"/>
    <dgm:cxn modelId="{7A7D1D0E-6F22-49FC-95BA-2ADCA73A89BF}" srcId="{72492EF1-7F3A-4753-B6B9-BCA8F6896583}" destId="{7CA06802-4CDD-458C-B6E6-8467DCA80BDE}" srcOrd="1" destOrd="0" parTransId="{60AD5D33-10FE-4F21-B479-4AAE4C22BBDC}" sibTransId="{38BCE0D3-5E64-4F1D-9FE4-0627CAA89306}"/>
    <dgm:cxn modelId="{3043F746-D5DE-439C-ABE6-2AECEF4D1426}" srcId="{72492EF1-7F3A-4753-B6B9-BCA8F6896583}" destId="{0072E635-2070-429D-BDD2-16D9D41A8D28}" srcOrd="2" destOrd="0" parTransId="{85A710EF-B43C-4FF8-BDDC-4EB072F14F25}" sibTransId="{99C740A8-A371-464E-84FD-DF2F68A9776F}"/>
    <dgm:cxn modelId="{86A5942D-64DC-40FD-BC4F-126A6863D52B}" type="presOf" srcId="{8698974B-AF72-452C-A12C-5F118941080A}" destId="{A7E7A894-EAD8-491E-8EDD-BA7EB397746A}" srcOrd="0" destOrd="0" presId="urn:microsoft.com/office/officeart/2005/8/layout/vList2"/>
    <dgm:cxn modelId="{B1086EE2-E783-46C3-9483-F05A55E7CBA5}" type="presOf" srcId="{0072E635-2070-429D-BDD2-16D9D41A8D28}" destId="{676DFF01-6CB6-4A33-B88B-18B3F62300A3}" srcOrd="0" destOrd="0" presId="urn:microsoft.com/office/officeart/2005/8/layout/vList2"/>
    <dgm:cxn modelId="{3A071C14-A97E-48E6-BB47-FD6B0A247DD1}" type="presOf" srcId="{7CA06802-4CDD-458C-B6E6-8467DCA80BDE}" destId="{88BA2004-13BF-4457-9D35-47D86E8EF577}" srcOrd="0" destOrd="0" presId="urn:microsoft.com/office/officeart/2005/8/layout/vList2"/>
    <dgm:cxn modelId="{5FD3CDC7-D563-4FCD-A5B3-29D86629B08F}" srcId="{72492EF1-7F3A-4753-B6B9-BCA8F6896583}" destId="{8698974B-AF72-452C-A12C-5F118941080A}" srcOrd="3" destOrd="0" parTransId="{EE03FF4D-874C-4EEA-8CB6-6E82CA2E82C4}" sibTransId="{D5B68CE2-7F6B-4A6F-965A-02E294D30181}"/>
    <dgm:cxn modelId="{CEB1DE67-866B-4481-A790-00BDE91DFA61}" type="presOf" srcId="{72492EF1-7F3A-4753-B6B9-BCA8F6896583}" destId="{814E7803-DF3A-4A8C-A94F-FF4BB48DB1D1}" srcOrd="0" destOrd="0" presId="urn:microsoft.com/office/officeart/2005/8/layout/vList2"/>
    <dgm:cxn modelId="{75365CA9-D569-4DDD-99FB-F1202EAF1D84}" type="presParOf" srcId="{814E7803-DF3A-4A8C-A94F-FF4BB48DB1D1}" destId="{32D43C6D-A551-4B57-959B-0BB1DDF748A9}" srcOrd="0" destOrd="0" presId="urn:microsoft.com/office/officeart/2005/8/layout/vList2"/>
    <dgm:cxn modelId="{AA2642D2-4810-46C4-BE6E-79F441246CFA}" type="presParOf" srcId="{814E7803-DF3A-4A8C-A94F-FF4BB48DB1D1}" destId="{AD2A6A94-D2CD-4991-A3C6-7C01199270E8}" srcOrd="1" destOrd="0" presId="urn:microsoft.com/office/officeart/2005/8/layout/vList2"/>
    <dgm:cxn modelId="{7065D456-1649-42B7-8375-729093B0DB07}" type="presParOf" srcId="{814E7803-DF3A-4A8C-A94F-FF4BB48DB1D1}" destId="{88BA2004-13BF-4457-9D35-47D86E8EF577}" srcOrd="2" destOrd="0" presId="urn:microsoft.com/office/officeart/2005/8/layout/vList2"/>
    <dgm:cxn modelId="{0B208187-23D8-470F-91DA-5DC98FFF5DED}" type="presParOf" srcId="{814E7803-DF3A-4A8C-A94F-FF4BB48DB1D1}" destId="{DF42C17F-9A0D-4275-9760-C52FF6B48DE8}" srcOrd="3" destOrd="0" presId="urn:microsoft.com/office/officeart/2005/8/layout/vList2"/>
    <dgm:cxn modelId="{586AC251-8046-4903-8E6E-41F323E8A908}" type="presParOf" srcId="{814E7803-DF3A-4A8C-A94F-FF4BB48DB1D1}" destId="{676DFF01-6CB6-4A33-B88B-18B3F62300A3}" srcOrd="4" destOrd="0" presId="urn:microsoft.com/office/officeart/2005/8/layout/vList2"/>
    <dgm:cxn modelId="{C10C163A-DD38-40C9-9C17-03B571FDAEAD}" type="presParOf" srcId="{814E7803-DF3A-4A8C-A94F-FF4BB48DB1D1}" destId="{90455537-B7D2-4385-B322-2B6F3A46AEE9}" srcOrd="5" destOrd="0" presId="urn:microsoft.com/office/officeart/2005/8/layout/vList2"/>
    <dgm:cxn modelId="{DCD75100-F446-448A-B2C8-DDB73A6099B7}" type="presParOf" srcId="{814E7803-DF3A-4A8C-A94F-FF4BB48DB1D1}" destId="{A7E7A894-EAD8-491E-8EDD-BA7EB397746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AD2FD75-10CF-4196-92DA-BF965FD90068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4E063244-B869-4781-82C1-75C9D7A29975}">
      <dgm:prSet custT="1"/>
      <dgm:spPr/>
      <dgm:t>
        <a:bodyPr/>
        <a:lstStyle/>
        <a:p>
          <a:pPr rtl="0"/>
          <a:r>
            <a:rPr lang="es-ES" sz="1600" b="0" i="0" dirty="0" smtClean="0">
              <a:solidFill>
                <a:schemeClr val="accent1">
                  <a:lumMod val="25000"/>
                </a:schemeClr>
              </a:solidFill>
              <a:latin typeface="Work Sans" panose="00000500000000000000" pitchFamily="50" charset="0"/>
            </a:rPr>
            <a:t>Designación de la autoridad a la que se dirige.</a:t>
          </a:r>
          <a:endParaRPr lang="es-CO" sz="1600" dirty="0">
            <a:solidFill>
              <a:schemeClr val="accent1">
                <a:lumMod val="25000"/>
              </a:schemeClr>
            </a:solidFill>
            <a:latin typeface="Work Sans" panose="00000500000000000000" pitchFamily="50" charset="0"/>
          </a:endParaRPr>
        </a:p>
      </dgm:t>
    </dgm:pt>
    <dgm:pt modelId="{976D0C71-F6D5-40C3-9A35-1CA8C4766E78}" type="parTrans" cxnId="{34EAEC4F-39F3-40C7-8023-1E0AE89E8C72}">
      <dgm:prSet/>
      <dgm:spPr/>
      <dgm:t>
        <a:bodyPr/>
        <a:lstStyle/>
        <a:p>
          <a:endParaRPr lang="es-ES"/>
        </a:p>
      </dgm:t>
    </dgm:pt>
    <dgm:pt modelId="{861D1BBD-EEDE-40E2-BCF3-56750E1D50C0}" type="sibTrans" cxnId="{34EAEC4F-39F3-40C7-8023-1E0AE89E8C72}">
      <dgm:prSet/>
      <dgm:spPr/>
      <dgm:t>
        <a:bodyPr/>
        <a:lstStyle/>
        <a:p>
          <a:endParaRPr lang="es-ES"/>
        </a:p>
      </dgm:t>
    </dgm:pt>
    <dgm:pt modelId="{673F9F18-C1E7-4B80-BD5A-A8B0EA941F30}">
      <dgm:prSet custT="1"/>
      <dgm:spPr/>
      <dgm:t>
        <a:bodyPr/>
        <a:lstStyle/>
        <a:p>
          <a:pPr rtl="0"/>
          <a:r>
            <a:rPr lang="es-ES" sz="1600" b="0" i="0" dirty="0" smtClean="0">
              <a:solidFill>
                <a:schemeClr val="accent1">
                  <a:lumMod val="25000"/>
                </a:schemeClr>
              </a:solidFill>
              <a:latin typeface="Work Sans" panose="00000500000000000000" pitchFamily="50" charset="0"/>
            </a:rPr>
            <a:t>Nombre completo del solicitante, dirección y datos de contacto.</a:t>
          </a:r>
          <a:endParaRPr lang="es-CO" sz="1600" dirty="0">
            <a:solidFill>
              <a:schemeClr val="accent1">
                <a:lumMod val="25000"/>
              </a:schemeClr>
            </a:solidFill>
            <a:latin typeface="Work Sans" panose="00000500000000000000" pitchFamily="50" charset="0"/>
          </a:endParaRPr>
        </a:p>
      </dgm:t>
    </dgm:pt>
    <dgm:pt modelId="{FA8B924B-38F1-4777-9903-5DF491148C91}" type="parTrans" cxnId="{AFD17E8C-BDA7-4026-9B11-5E2D4A160CF6}">
      <dgm:prSet/>
      <dgm:spPr/>
      <dgm:t>
        <a:bodyPr/>
        <a:lstStyle/>
        <a:p>
          <a:endParaRPr lang="es-ES"/>
        </a:p>
      </dgm:t>
    </dgm:pt>
    <dgm:pt modelId="{2AB49AC9-67E2-4E59-89EA-3133C9E99308}" type="sibTrans" cxnId="{AFD17E8C-BDA7-4026-9B11-5E2D4A160CF6}">
      <dgm:prSet/>
      <dgm:spPr/>
      <dgm:t>
        <a:bodyPr/>
        <a:lstStyle/>
        <a:p>
          <a:endParaRPr lang="es-ES"/>
        </a:p>
      </dgm:t>
    </dgm:pt>
    <dgm:pt modelId="{5979A9F2-2935-499F-BC25-FEF8AE2E344A}">
      <dgm:prSet custT="1"/>
      <dgm:spPr/>
      <dgm:t>
        <a:bodyPr/>
        <a:lstStyle/>
        <a:p>
          <a:pPr rtl="0"/>
          <a:r>
            <a:rPr lang="es-ES" sz="1600" b="0" i="0" dirty="0" smtClean="0">
              <a:solidFill>
                <a:schemeClr val="accent1">
                  <a:lumMod val="25000"/>
                </a:schemeClr>
              </a:solidFill>
              <a:latin typeface="Work Sans" panose="00000500000000000000" pitchFamily="50" charset="0"/>
            </a:rPr>
            <a:t>Relación de documentos para iniciar el trámite. </a:t>
          </a:r>
          <a:endParaRPr lang="es-CO" sz="1600" dirty="0">
            <a:solidFill>
              <a:schemeClr val="accent1">
                <a:lumMod val="25000"/>
              </a:schemeClr>
            </a:solidFill>
            <a:latin typeface="Work Sans" panose="00000500000000000000" pitchFamily="50" charset="0"/>
          </a:endParaRPr>
        </a:p>
      </dgm:t>
    </dgm:pt>
    <dgm:pt modelId="{B21530F3-D643-4430-BCCA-80B813621EF3}" type="parTrans" cxnId="{6EFF9E7B-79B8-48ED-867C-2919C228ECA7}">
      <dgm:prSet/>
      <dgm:spPr/>
      <dgm:t>
        <a:bodyPr/>
        <a:lstStyle/>
        <a:p>
          <a:endParaRPr lang="es-ES"/>
        </a:p>
      </dgm:t>
    </dgm:pt>
    <dgm:pt modelId="{029997F8-026A-41A2-913A-EC3B01C6E58B}" type="sibTrans" cxnId="{6EFF9E7B-79B8-48ED-867C-2919C228ECA7}">
      <dgm:prSet/>
      <dgm:spPr/>
      <dgm:t>
        <a:bodyPr/>
        <a:lstStyle/>
        <a:p>
          <a:endParaRPr lang="es-ES"/>
        </a:p>
      </dgm:t>
    </dgm:pt>
    <dgm:pt modelId="{025B7C00-A65A-49E9-9AD8-3F9806C4F367}">
      <dgm:prSet custT="1"/>
      <dgm:spPr/>
      <dgm:t>
        <a:bodyPr/>
        <a:lstStyle/>
        <a:p>
          <a:pPr rtl="0"/>
          <a:r>
            <a:rPr lang="es-ES" sz="1600" b="0" i="0" dirty="0" smtClean="0">
              <a:solidFill>
                <a:schemeClr val="accent1">
                  <a:lumMod val="25000"/>
                </a:schemeClr>
              </a:solidFill>
              <a:latin typeface="Work Sans" panose="00000500000000000000" pitchFamily="50" charset="0"/>
            </a:rPr>
            <a:t>Razones en las que fundamenta la PQRD </a:t>
          </a:r>
          <a:endParaRPr lang="es-CO" sz="1600" dirty="0">
            <a:solidFill>
              <a:schemeClr val="accent1">
                <a:lumMod val="25000"/>
              </a:schemeClr>
            </a:solidFill>
            <a:latin typeface="Work Sans" panose="00000500000000000000" pitchFamily="50" charset="0"/>
          </a:endParaRPr>
        </a:p>
      </dgm:t>
    </dgm:pt>
    <dgm:pt modelId="{E28563AB-72B2-4975-A7CE-7AF54AB1FBAB}" type="parTrans" cxnId="{0000D96A-24A2-407D-8818-04B4C53C6EFE}">
      <dgm:prSet/>
      <dgm:spPr/>
      <dgm:t>
        <a:bodyPr/>
        <a:lstStyle/>
        <a:p>
          <a:endParaRPr lang="es-ES"/>
        </a:p>
      </dgm:t>
    </dgm:pt>
    <dgm:pt modelId="{B6819A06-CAFA-4E32-8EAF-798D4A7AD56D}" type="sibTrans" cxnId="{0000D96A-24A2-407D-8818-04B4C53C6EFE}">
      <dgm:prSet/>
      <dgm:spPr/>
      <dgm:t>
        <a:bodyPr/>
        <a:lstStyle/>
        <a:p>
          <a:endParaRPr lang="es-ES"/>
        </a:p>
      </dgm:t>
    </dgm:pt>
    <dgm:pt modelId="{C9FCCA4F-CF6B-44F8-8639-A5B84C53A134}">
      <dgm:prSet custT="1"/>
      <dgm:spPr/>
      <dgm:t>
        <a:bodyPr/>
        <a:lstStyle/>
        <a:p>
          <a:pPr rtl="0"/>
          <a:r>
            <a:rPr lang="es-ES" sz="1600" b="0" i="0" dirty="0" smtClean="0">
              <a:solidFill>
                <a:schemeClr val="accent1">
                  <a:lumMod val="25000"/>
                </a:schemeClr>
              </a:solidFill>
              <a:latin typeface="Work Sans" panose="00000500000000000000" pitchFamily="50" charset="0"/>
            </a:rPr>
            <a:t>Objeto de la petición</a:t>
          </a:r>
          <a:endParaRPr lang="es-CO" sz="1600" dirty="0">
            <a:solidFill>
              <a:schemeClr val="accent1">
                <a:lumMod val="25000"/>
              </a:schemeClr>
            </a:solidFill>
            <a:latin typeface="Work Sans" panose="00000500000000000000" pitchFamily="50" charset="0"/>
          </a:endParaRPr>
        </a:p>
      </dgm:t>
    </dgm:pt>
    <dgm:pt modelId="{8C95FB0D-1C12-4436-9591-7C93C78FD951}" type="parTrans" cxnId="{366F07C9-5EA7-48A0-97A6-7CC7E1B6F8D1}">
      <dgm:prSet/>
      <dgm:spPr/>
      <dgm:t>
        <a:bodyPr/>
        <a:lstStyle/>
        <a:p>
          <a:endParaRPr lang="es-ES"/>
        </a:p>
      </dgm:t>
    </dgm:pt>
    <dgm:pt modelId="{C29E5194-FD1F-4B7A-B6C6-6D1F69531E4F}" type="sibTrans" cxnId="{366F07C9-5EA7-48A0-97A6-7CC7E1B6F8D1}">
      <dgm:prSet/>
      <dgm:spPr/>
      <dgm:t>
        <a:bodyPr/>
        <a:lstStyle/>
        <a:p>
          <a:endParaRPr lang="es-ES"/>
        </a:p>
      </dgm:t>
    </dgm:pt>
    <dgm:pt modelId="{01844332-578F-46B2-852B-7C60B2597284}">
      <dgm:prSet custT="1"/>
      <dgm:spPr/>
      <dgm:t>
        <a:bodyPr/>
        <a:lstStyle/>
        <a:p>
          <a:pPr rtl="0"/>
          <a:r>
            <a:rPr lang="es-ES" sz="1600" b="0" i="0" dirty="0" smtClean="0">
              <a:solidFill>
                <a:schemeClr val="accent1">
                  <a:lumMod val="25000"/>
                </a:schemeClr>
              </a:solidFill>
              <a:latin typeface="Work Sans" panose="00000500000000000000" pitchFamily="50" charset="0"/>
            </a:rPr>
            <a:t>Firma del peticionario</a:t>
          </a:r>
          <a:endParaRPr lang="es-CO" sz="1600" dirty="0">
            <a:solidFill>
              <a:schemeClr val="accent1">
                <a:lumMod val="25000"/>
              </a:schemeClr>
            </a:solidFill>
            <a:latin typeface="Work Sans" panose="00000500000000000000" pitchFamily="50" charset="0"/>
          </a:endParaRPr>
        </a:p>
      </dgm:t>
    </dgm:pt>
    <dgm:pt modelId="{0DD4C7E7-E058-4846-B575-0EFBEC17CB0F}" type="parTrans" cxnId="{97BA5DF8-4833-4D7E-96A3-2A198005E460}">
      <dgm:prSet/>
      <dgm:spPr/>
      <dgm:t>
        <a:bodyPr/>
        <a:lstStyle/>
        <a:p>
          <a:endParaRPr lang="es-ES"/>
        </a:p>
      </dgm:t>
    </dgm:pt>
    <dgm:pt modelId="{FC0D6484-E40E-404F-9584-F9EAB9DAD0EE}" type="sibTrans" cxnId="{97BA5DF8-4833-4D7E-96A3-2A198005E460}">
      <dgm:prSet/>
      <dgm:spPr/>
      <dgm:t>
        <a:bodyPr/>
        <a:lstStyle/>
        <a:p>
          <a:endParaRPr lang="es-ES"/>
        </a:p>
      </dgm:t>
    </dgm:pt>
    <dgm:pt modelId="{605126E1-43D1-4EB0-8DCD-96EDB523D2FB}">
      <dgm:prSet custT="1"/>
      <dgm:spPr/>
      <dgm:t>
        <a:bodyPr/>
        <a:lstStyle/>
        <a:p>
          <a:pPr rtl="0"/>
          <a:r>
            <a:rPr lang="es-ES" sz="1400" b="0" i="0" dirty="0" smtClean="0">
              <a:solidFill>
                <a:schemeClr val="accent1">
                  <a:lumMod val="25000"/>
                </a:schemeClr>
              </a:solidFill>
              <a:latin typeface="Work Sans" panose="00000500000000000000" pitchFamily="50" charset="0"/>
            </a:rPr>
            <a:t>PQRD incompletas, se requiere al interesado, dentro de los 10 días siguientes para que la subsane dentro de los 30 días</a:t>
          </a:r>
          <a:r>
            <a:rPr lang="es-ES" sz="1400" b="0" i="0" dirty="0" smtClean="0">
              <a:latin typeface="Work Sans" panose="00000500000000000000" pitchFamily="50" charset="0"/>
            </a:rPr>
            <a:t>.</a:t>
          </a:r>
          <a:endParaRPr lang="es-CO" sz="1400" dirty="0">
            <a:latin typeface="Work Sans" panose="00000500000000000000" pitchFamily="50" charset="0"/>
          </a:endParaRPr>
        </a:p>
      </dgm:t>
    </dgm:pt>
    <dgm:pt modelId="{5CCC5FCC-BC47-47AE-BDED-69DAD4DC8D24}" type="parTrans" cxnId="{C10B1CC5-D73E-4E3F-8D38-2B012F566FFD}">
      <dgm:prSet/>
      <dgm:spPr/>
      <dgm:t>
        <a:bodyPr/>
        <a:lstStyle/>
        <a:p>
          <a:endParaRPr lang="es-ES"/>
        </a:p>
      </dgm:t>
    </dgm:pt>
    <dgm:pt modelId="{6A4B4203-AA8F-4B08-839B-2037D9E96664}" type="sibTrans" cxnId="{C10B1CC5-D73E-4E3F-8D38-2B012F566FFD}">
      <dgm:prSet/>
      <dgm:spPr/>
      <dgm:t>
        <a:bodyPr/>
        <a:lstStyle/>
        <a:p>
          <a:endParaRPr lang="es-ES"/>
        </a:p>
      </dgm:t>
    </dgm:pt>
    <dgm:pt modelId="{7E6FBB4E-DF4C-4A54-9A48-0AF484FAB2F0}" type="pres">
      <dgm:prSet presAssocID="{7AD2FD75-10CF-4196-92DA-BF965FD900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EE46216-B9CA-4D40-B574-A7B4FC37C0AE}" type="pres">
      <dgm:prSet presAssocID="{605126E1-43D1-4EB0-8DCD-96EDB523D2FB}" presName="boxAndChildren" presStyleCnt="0"/>
      <dgm:spPr/>
    </dgm:pt>
    <dgm:pt modelId="{53D32882-FF8D-4A32-B3ED-7C65178EC015}" type="pres">
      <dgm:prSet presAssocID="{605126E1-43D1-4EB0-8DCD-96EDB523D2FB}" presName="parentTextBox" presStyleLbl="node1" presStyleIdx="0" presStyleCnt="7"/>
      <dgm:spPr/>
      <dgm:t>
        <a:bodyPr/>
        <a:lstStyle/>
        <a:p>
          <a:endParaRPr lang="es-ES"/>
        </a:p>
      </dgm:t>
    </dgm:pt>
    <dgm:pt modelId="{93A7D78A-5F47-4ECF-9B4E-A043A623C9C5}" type="pres">
      <dgm:prSet presAssocID="{FC0D6484-E40E-404F-9584-F9EAB9DAD0EE}" presName="sp" presStyleCnt="0"/>
      <dgm:spPr/>
    </dgm:pt>
    <dgm:pt modelId="{564DB54F-3D4B-4F48-8819-5E4A5E63119E}" type="pres">
      <dgm:prSet presAssocID="{01844332-578F-46B2-852B-7C60B2597284}" presName="arrowAndChildren" presStyleCnt="0"/>
      <dgm:spPr/>
    </dgm:pt>
    <dgm:pt modelId="{00F8ED8C-5FD0-4EB2-8D5A-59EC1E19F825}" type="pres">
      <dgm:prSet presAssocID="{01844332-578F-46B2-852B-7C60B2597284}" presName="parentTextArrow" presStyleLbl="node1" presStyleIdx="1" presStyleCnt="7"/>
      <dgm:spPr/>
      <dgm:t>
        <a:bodyPr/>
        <a:lstStyle/>
        <a:p>
          <a:endParaRPr lang="es-ES"/>
        </a:p>
      </dgm:t>
    </dgm:pt>
    <dgm:pt modelId="{0EDADC10-C9A3-4EDD-9F3A-1D7639EC9997}" type="pres">
      <dgm:prSet presAssocID="{C29E5194-FD1F-4B7A-B6C6-6D1F69531E4F}" presName="sp" presStyleCnt="0"/>
      <dgm:spPr/>
    </dgm:pt>
    <dgm:pt modelId="{1BFF29A6-E73A-4F26-A246-4C80DD77F91A}" type="pres">
      <dgm:prSet presAssocID="{C9FCCA4F-CF6B-44F8-8639-A5B84C53A134}" presName="arrowAndChildren" presStyleCnt="0"/>
      <dgm:spPr/>
    </dgm:pt>
    <dgm:pt modelId="{4A78AE65-0A49-4615-9B43-B4C77BF88554}" type="pres">
      <dgm:prSet presAssocID="{C9FCCA4F-CF6B-44F8-8639-A5B84C53A134}" presName="parentTextArrow" presStyleLbl="node1" presStyleIdx="2" presStyleCnt="7"/>
      <dgm:spPr/>
      <dgm:t>
        <a:bodyPr/>
        <a:lstStyle/>
        <a:p>
          <a:endParaRPr lang="es-ES"/>
        </a:p>
      </dgm:t>
    </dgm:pt>
    <dgm:pt modelId="{844ED963-5D99-4A1C-A474-922EECA967F3}" type="pres">
      <dgm:prSet presAssocID="{B6819A06-CAFA-4E32-8EAF-798D4A7AD56D}" presName="sp" presStyleCnt="0"/>
      <dgm:spPr/>
    </dgm:pt>
    <dgm:pt modelId="{49150F6A-570F-4FC9-A3D9-C5C62023569E}" type="pres">
      <dgm:prSet presAssocID="{025B7C00-A65A-49E9-9AD8-3F9806C4F367}" presName="arrowAndChildren" presStyleCnt="0"/>
      <dgm:spPr/>
    </dgm:pt>
    <dgm:pt modelId="{34A1F4A4-E8E8-45EB-8330-4A9CB3225D67}" type="pres">
      <dgm:prSet presAssocID="{025B7C00-A65A-49E9-9AD8-3F9806C4F367}" presName="parentTextArrow" presStyleLbl="node1" presStyleIdx="3" presStyleCnt="7"/>
      <dgm:spPr/>
      <dgm:t>
        <a:bodyPr/>
        <a:lstStyle/>
        <a:p>
          <a:endParaRPr lang="es-ES"/>
        </a:p>
      </dgm:t>
    </dgm:pt>
    <dgm:pt modelId="{60412FAE-BE9E-4243-B598-30ADC26C4AE1}" type="pres">
      <dgm:prSet presAssocID="{029997F8-026A-41A2-913A-EC3B01C6E58B}" presName="sp" presStyleCnt="0"/>
      <dgm:spPr/>
    </dgm:pt>
    <dgm:pt modelId="{45897193-E15C-429E-963A-B71FD1BF4CB8}" type="pres">
      <dgm:prSet presAssocID="{5979A9F2-2935-499F-BC25-FEF8AE2E344A}" presName="arrowAndChildren" presStyleCnt="0"/>
      <dgm:spPr/>
    </dgm:pt>
    <dgm:pt modelId="{0BF683BF-CE7A-48F3-84B9-44E68E6290B9}" type="pres">
      <dgm:prSet presAssocID="{5979A9F2-2935-499F-BC25-FEF8AE2E344A}" presName="parentTextArrow" presStyleLbl="node1" presStyleIdx="4" presStyleCnt="7"/>
      <dgm:spPr/>
      <dgm:t>
        <a:bodyPr/>
        <a:lstStyle/>
        <a:p>
          <a:endParaRPr lang="es-ES"/>
        </a:p>
      </dgm:t>
    </dgm:pt>
    <dgm:pt modelId="{29250FEA-5DAE-4221-A4D9-EF3C157E2284}" type="pres">
      <dgm:prSet presAssocID="{2AB49AC9-67E2-4E59-89EA-3133C9E99308}" presName="sp" presStyleCnt="0"/>
      <dgm:spPr/>
    </dgm:pt>
    <dgm:pt modelId="{1CE23C11-C10D-4F7C-869A-FB60A2B73573}" type="pres">
      <dgm:prSet presAssocID="{673F9F18-C1E7-4B80-BD5A-A8B0EA941F30}" presName="arrowAndChildren" presStyleCnt="0"/>
      <dgm:spPr/>
    </dgm:pt>
    <dgm:pt modelId="{9212B767-E53F-48CC-83D6-7E805252F5E1}" type="pres">
      <dgm:prSet presAssocID="{673F9F18-C1E7-4B80-BD5A-A8B0EA941F30}" presName="parentTextArrow" presStyleLbl="node1" presStyleIdx="5" presStyleCnt="7"/>
      <dgm:spPr/>
      <dgm:t>
        <a:bodyPr/>
        <a:lstStyle/>
        <a:p>
          <a:endParaRPr lang="es-ES"/>
        </a:p>
      </dgm:t>
    </dgm:pt>
    <dgm:pt modelId="{3B58F9D9-626B-4F9D-99DF-EC204D4FAE9B}" type="pres">
      <dgm:prSet presAssocID="{861D1BBD-EEDE-40E2-BCF3-56750E1D50C0}" presName="sp" presStyleCnt="0"/>
      <dgm:spPr/>
    </dgm:pt>
    <dgm:pt modelId="{C3C1F8A0-34B0-4518-8B64-FD4A2AA0059B}" type="pres">
      <dgm:prSet presAssocID="{4E063244-B869-4781-82C1-75C9D7A29975}" presName="arrowAndChildren" presStyleCnt="0"/>
      <dgm:spPr/>
    </dgm:pt>
    <dgm:pt modelId="{8EE573F2-B9C7-46FF-A734-C2B07DEB6D31}" type="pres">
      <dgm:prSet presAssocID="{4E063244-B869-4781-82C1-75C9D7A29975}" presName="parentTextArrow" presStyleLbl="node1" presStyleIdx="6" presStyleCnt="7" custLinFactNeighborX="-2092" custLinFactNeighborY="-20"/>
      <dgm:spPr/>
      <dgm:t>
        <a:bodyPr/>
        <a:lstStyle/>
        <a:p>
          <a:endParaRPr lang="es-ES"/>
        </a:p>
      </dgm:t>
    </dgm:pt>
  </dgm:ptLst>
  <dgm:cxnLst>
    <dgm:cxn modelId="{AC04ECA6-399E-4D23-934E-45714053C90C}" type="presOf" srcId="{4E063244-B869-4781-82C1-75C9D7A29975}" destId="{8EE573F2-B9C7-46FF-A734-C2B07DEB6D31}" srcOrd="0" destOrd="0" presId="urn:microsoft.com/office/officeart/2005/8/layout/process4"/>
    <dgm:cxn modelId="{AFD17E8C-BDA7-4026-9B11-5E2D4A160CF6}" srcId="{7AD2FD75-10CF-4196-92DA-BF965FD90068}" destId="{673F9F18-C1E7-4B80-BD5A-A8B0EA941F30}" srcOrd="1" destOrd="0" parTransId="{FA8B924B-38F1-4777-9903-5DF491148C91}" sibTransId="{2AB49AC9-67E2-4E59-89EA-3133C9E99308}"/>
    <dgm:cxn modelId="{7D50E06F-DF44-40A7-9262-14F161615A51}" type="presOf" srcId="{7AD2FD75-10CF-4196-92DA-BF965FD90068}" destId="{7E6FBB4E-DF4C-4A54-9A48-0AF484FAB2F0}" srcOrd="0" destOrd="0" presId="urn:microsoft.com/office/officeart/2005/8/layout/process4"/>
    <dgm:cxn modelId="{43EF7B63-6005-42CA-81D1-D748687DEBC3}" type="presOf" srcId="{673F9F18-C1E7-4B80-BD5A-A8B0EA941F30}" destId="{9212B767-E53F-48CC-83D6-7E805252F5E1}" srcOrd="0" destOrd="0" presId="urn:microsoft.com/office/officeart/2005/8/layout/process4"/>
    <dgm:cxn modelId="{0000D96A-24A2-407D-8818-04B4C53C6EFE}" srcId="{7AD2FD75-10CF-4196-92DA-BF965FD90068}" destId="{025B7C00-A65A-49E9-9AD8-3F9806C4F367}" srcOrd="3" destOrd="0" parTransId="{E28563AB-72B2-4975-A7CE-7AF54AB1FBAB}" sibTransId="{B6819A06-CAFA-4E32-8EAF-798D4A7AD56D}"/>
    <dgm:cxn modelId="{C10B1CC5-D73E-4E3F-8D38-2B012F566FFD}" srcId="{7AD2FD75-10CF-4196-92DA-BF965FD90068}" destId="{605126E1-43D1-4EB0-8DCD-96EDB523D2FB}" srcOrd="6" destOrd="0" parTransId="{5CCC5FCC-BC47-47AE-BDED-69DAD4DC8D24}" sibTransId="{6A4B4203-AA8F-4B08-839B-2037D9E96664}"/>
    <dgm:cxn modelId="{805B1475-FE82-4E58-8D6C-DBBC4FA42F2E}" type="presOf" srcId="{605126E1-43D1-4EB0-8DCD-96EDB523D2FB}" destId="{53D32882-FF8D-4A32-B3ED-7C65178EC015}" srcOrd="0" destOrd="0" presId="urn:microsoft.com/office/officeart/2005/8/layout/process4"/>
    <dgm:cxn modelId="{0005BCCC-80E4-4B9C-B863-6A8A8A79DE22}" type="presOf" srcId="{025B7C00-A65A-49E9-9AD8-3F9806C4F367}" destId="{34A1F4A4-E8E8-45EB-8330-4A9CB3225D67}" srcOrd="0" destOrd="0" presId="urn:microsoft.com/office/officeart/2005/8/layout/process4"/>
    <dgm:cxn modelId="{61889958-F848-479E-B51E-0115FFD80787}" type="presOf" srcId="{5979A9F2-2935-499F-BC25-FEF8AE2E344A}" destId="{0BF683BF-CE7A-48F3-84B9-44E68E6290B9}" srcOrd="0" destOrd="0" presId="urn:microsoft.com/office/officeart/2005/8/layout/process4"/>
    <dgm:cxn modelId="{366F07C9-5EA7-48A0-97A6-7CC7E1B6F8D1}" srcId="{7AD2FD75-10CF-4196-92DA-BF965FD90068}" destId="{C9FCCA4F-CF6B-44F8-8639-A5B84C53A134}" srcOrd="4" destOrd="0" parTransId="{8C95FB0D-1C12-4436-9591-7C93C78FD951}" sibTransId="{C29E5194-FD1F-4B7A-B6C6-6D1F69531E4F}"/>
    <dgm:cxn modelId="{97BA5DF8-4833-4D7E-96A3-2A198005E460}" srcId="{7AD2FD75-10CF-4196-92DA-BF965FD90068}" destId="{01844332-578F-46B2-852B-7C60B2597284}" srcOrd="5" destOrd="0" parTransId="{0DD4C7E7-E058-4846-B575-0EFBEC17CB0F}" sibTransId="{FC0D6484-E40E-404F-9584-F9EAB9DAD0EE}"/>
    <dgm:cxn modelId="{6EFF9E7B-79B8-48ED-867C-2919C228ECA7}" srcId="{7AD2FD75-10CF-4196-92DA-BF965FD90068}" destId="{5979A9F2-2935-499F-BC25-FEF8AE2E344A}" srcOrd="2" destOrd="0" parTransId="{B21530F3-D643-4430-BCCA-80B813621EF3}" sibTransId="{029997F8-026A-41A2-913A-EC3B01C6E58B}"/>
    <dgm:cxn modelId="{DD299EC0-B87A-42DA-BD69-CA2EAC1D3BF3}" type="presOf" srcId="{01844332-578F-46B2-852B-7C60B2597284}" destId="{00F8ED8C-5FD0-4EB2-8D5A-59EC1E19F825}" srcOrd="0" destOrd="0" presId="urn:microsoft.com/office/officeart/2005/8/layout/process4"/>
    <dgm:cxn modelId="{DD180D8E-8E45-4DDA-9FA6-D91C3985485A}" type="presOf" srcId="{C9FCCA4F-CF6B-44F8-8639-A5B84C53A134}" destId="{4A78AE65-0A49-4615-9B43-B4C77BF88554}" srcOrd="0" destOrd="0" presId="urn:microsoft.com/office/officeart/2005/8/layout/process4"/>
    <dgm:cxn modelId="{34EAEC4F-39F3-40C7-8023-1E0AE89E8C72}" srcId="{7AD2FD75-10CF-4196-92DA-BF965FD90068}" destId="{4E063244-B869-4781-82C1-75C9D7A29975}" srcOrd="0" destOrd="0" parTransId="{976D0C71-F6D5-40C3-9A35-1CA8C4766E78}" sibTransId="{861D1BBD-EEDE-40E2-BCF3-56750E1D50C0}"/>
    <dgm:cxn modelId="{214C05C3-CB08-4BA8-9C03-97E7AF02C8BA}" type="presParOf" srcId="{7E6FBB4E-DF4C-4A54-9A48-0AF484FAB2F0}" destId="{3EE46216-B9CA-4D40-B574-A7B4FC37C0AE}" srcOrd="0" destOrd="0" presId="urn:microsoft.com/office/officeart/2005/8/layout/process4"/>
    <dgm:cxn modelId="{58F1C99B-30BB-4132-B156-6D36939992DE}" type="presParOf" srcId="{3EE46216-B9CA-4D40-B574-A7B4FC37C0AE}" destId="{53D32882-FF8D-4A32-B3ED-7C65178EC015}" srcOrd="0" destOrd="0" presId="urn:microsoft.com/office/officeart/2005/8/layout/process4"/>
    <dgm:cxn modelId="{F55932A5-D166-4C21-B928-8745F4903EBF}" type="presParOf" srcId="{7E6FBB4E-DF4C-4A54-9A48-0AF484FAB2F0}" destId="{93A7D78A-5F47-4ECF-9B4E-A043A623C9C5}" srcOrd="1" destOrd="0" presId="urn:microsoft.com/office/officeart/2005/8/layout/process4"/>
    <dgm:cxn modelId="{29149068-7DE3-43E3-813A-83A87495A997}" type="presParOf" srcId="{7E6FBB4E-DF4C-4A54-9A48-0AF484FAB2F0}" destId="{564DB54F-3D4B-4F48-8819-5E4A5E63119E}" srcOrd="2" destOrd="0" presId="urn:microsoft.com/office/officeart/2005/8/layout/process4"/>
    <dgm:cxn modelId="{B51A120C-5E4D-4DB9-9000-B0B336421581}" type="presParOf" srcId="{564DB54F-3D4B-4F48-8819-5E4A5E63119E}" destId="{00F8ED8C-5FD0-4EB2-8D5A-59EC1E19F825}" srcOrd="0" destOrd="0" presId="urn:microsoft.com/office/officeart/2005/8/layout/process4"/>
    <dgm:cxn modelId="{6C858AF9-1774-488D-A23D-17B087494048}" type="presParOf" srcId="{7E6FBB4E-DF4C-4A54-9A48-0AF484FAB2F0}" destId="{0EDADC10-C9A3-4EDD-9F3A-1D7639EC9997}" srcOrd="3" destOrd="0" presId="urn:microsoft.com/office/officeart/2005/8/layout/process4"/>
    <dgm:cxn modelId="{F0596C62-B018-462B-8C80-32130F5DEC18}" type="presParOf" srcId="{7E6FBB4E-DF4C-4A54-9A48-0AF484FAB2F0}" destId="{1BFF29A6-E73A-4F26-A246-4C80DD77F91A}" srcOrd="4" destOrd="0" presId="urn:microsoft.com/office/officeart/2005/8/layout/process4"/>
    <dgm:cxn modelId="{D49B1762-6881-4699-889C-2E12FC2C1F47}" type="presParOf" srcId="{1BFF29A6-E73A-4F26-A246-4C80DD77F91A}" destId="{4A78AE65-0A49-4615-9B43-B4C77BF88554}" srcOrd="0" destOrd="0" presId="urn:microsoft.com/office/officeart/2005/8/layout/process4"/>
    <dgm:cxn modelId="{A8ADAAA0-C66B-49FD-9B91-9CA9AB4EA778}" type="presParOf" srcId="{7E6FBB4E-DF4C-4A54-9A48-0AF484FAB2F0}" destId="{844ED963-5D99-4A1C-A474-922EECA967F3}" srcOrd="5" destOrd="0" presId="urn:microsoft.com/office/officeart/2005/8/layout/process4"/>
    <dgm:cxn modelId="{2257A951-D4AC-4F09-B5A8-C5A1A2A46916}" type="presParOf" srcId="{7E6FBB4E-DF4C-4A54-9A48-0AF484FAB2F0}" destId="{49150F6A-570F-4FC9-A3D9-C5C62023569E}" srcOrd="6" destOrd="0" presId="urn:microsoft.com/office/officeart/2005/8/layout/process4"/>
    <dgm:cxn modelId="{6D2FCD6A-7D24-4C12-9D42-3ABDCBBF2FF9}" type="presParOf" srcId="{49150F6A-570F-4FC9-A3D9-C5C62023569E}" destId="{34A1F4A4-E8E8-45EB-8330-4A9CB3225D67}" srcOrd="0" destOrd="0" presId="urn:microsoft.com/office/officeart/2005/8/layout/process4"/>
    <dgm:cxn modelId="{17FD60C4-5018-40C1-8024-0CE04967B956}" type="presParOf" srcId="{7E6FBB4E-DF4C-4A54-9A48-0AF484FAB2F0}" destId="{60412FAE-BE9E-4243-B598-30ADC26C4AE1}" srcOrd="7" destOrd="0" presId="urn:microsoft.com/office/officeart/2005/8/layout/process4"/>
    <dgm:cxn modelId="{94F9B971-AED0-41F0-A294-A3E93149A421}" type="presParOf" srcId="{7E6FBB4E-DF4C-4A54-9A48-0AF484FAB2F0}" destId="{45897193-E15C-429E-963A-B71FD1BF4CB8}" srcOrd="8" destOrd="0" presId="urn:microsoft.com/office/officeart/2005/8/layout/process4"/>
    <dgm:cxn modelId="{0FD8DCBA-38E1-4416-B512-20FCE1955537}" type="presParOf" srcId="{45897193-E15C-429E-963A-B71FD1BF4CB8}" destId="{0BF683BF-CE7A-48F3-84B9-44E68E6290B9}" srcOrd="0" destOrd="0" presId="urn:microsoft.com/office/officeart/2005/8/layout/process4"/>
    <dgm:cxn modelId="{66252F69-46FD-4785-B2FA-52EEDC5F7D87}" type="presParOf" srcId="{7E6FBB4E-DF4C-4A54-9A48-0AF484FAB2F0}" destId="{29250FEA-5DAE-4221-A4D9-EF3C157E2284}" srcOrd="9" destOrd="0" presId="urn:microsoft.com/office/officeart/2005/8/layout/process4"/>
    <dgm:cxn modelId="{39F2D395-FB95-4692-84EB-F33A8979347B}" type="presParOf" srcId="{7E6FBB4E-DF4C-4A54-9A48-0AF484FAB2F0}" destId="{1CE23C11-C10D-4F7C-869A-FB60A2B73573}" srcOrd="10" destOrd="0" presId="urn:microsoft.com/office/officeart/2005/8/layout/process4"/>
    <dgm:cxn modelId="{3E5F2C64-4A99-4732-9C59-1965F4A4C92B}" type="presParOf" srcId="{1CE23C11-C10D-4F7C-869A-FB60A2B73573}" destId="{9212B767-E53F-48CC-83D6-7E805252F5E1}" srcOrd="0" destOrd="0" presId="urn:microsoft.com/office/officeart/2005/8/layout/process4"/>
    <dgm:cxn modelId="{68D847BF-9E65-4662-A7B5-979607CF86DB}" type="presParOf" srcId="{7E6FBB4E-DF4C-4A54-9A48-0AF484FAB2F0}" destId="{3B58F9D9-626B-4F9D-99DF-EC204D4FAE9B}" srcOrd="11" destOrd="0" presId="urn:microsoft.com/office/officeart/2005/8/layout/process4"/>
    <dgm:cxn modelId="{F616ECF2-8F86-4366-B312-022288846D15}" type="presParOf" srcId="{7E6FBB4E-DF4C-4A54-9A48-0AF484FAB2F0}" destId="{C3C1F8A0-34B0-4518-8B64-FD4A2AA0059B}" srcOrd="12" destOrd="0" presId="urn:microsoft.com/office/officeart/2005/8/layout/process4"/>
    <dgm:cxn modelId="{5A520A5C-F811-4A4A-8062-961304A953F2}" type="presParOf" srcId="{C3C1F8A0-34B0-4518-8B64-FD4A2AA0059B}" destId="{8EE573F2-B9C7-46FF-A734-C2B07DEB6D3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2FB686B-19FB-446F-82A0-BAF17C0F5D79}" type="doc">
      <dgm:prSet loTypeId="urn:microsoft.com/office/officeart/2005/8/layout/process2" loCatId="process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7247CB18-7321-44AD-B6E6-083A3AC2AEDE}">
      <dgm:prSet custT="1"/>
      <dgm:spPr/>
      <dgm:t>
        <a:bodyPr/>
        <a:lstStyle/>
        <a:p>
          <a:pPr algn="ctr" rtl="0"/>
          <a:r>
            <a:rPr lang="es-CO" sz="1100" b="1" i="0" dirty="0" smtClean="0"/>
            <a:t>Página web de la entidad: </a:t>
          </a:r>
          <a:r>
            <a:rPr lang="es-CO" sz="1100" b="0" i="0" dirty="0" smtClean="0">
              <a:hlinkClick xmlns:r="http://schemas.openxmlformats.org/officeDocument/2006/relationships" r:id="rId1"/>
            </a:rPr>
            <a:t>https://www.supertransporte.gov.co</a:t>
          </a:r>
          <a:endParaRPr lang="es-CO" sz="1100" dirty="0"/>
        </a:p>
      </dgm:t>
    </dgm:pt>
    <dgm:pt modelId="{A73AB4FD-BE90-40F4-9C64-F8F6BC758737}" type="parTrans" cxnId="{DDCA97A8-48FC-4015-BB8B-DB79451BC8B8}">
      <dgm:prSet/>
      <dgm:spPr/>
      <dgm:t>
        <a:bodyPr/>
        <a:lstStyle/>
        <a:p>
          <a:endParaRPr lang="es-ES"/>
        </a:p>
      </dgm:t>
    </dgm:pt>
    <dgm:pt modelId="{1550D225-78D1-4D2F-9CDB-80026FBF0B57}" type="sibTrans" cxnId="{DDCA97A8-48FC-4015-BB8B-DB79451BC8B8}">
      <dgm:prSet/>
      <dgm:spPr/>
      <dgm:t>
        <a:bodyPr/>
        <a:lstStyle/>
        <a:p>
          <a:endParaRPr lang="es-ES"/>
        </a:p>
      </dgm:t>
    </dgm:pt>
    <dgm:pt modelId="{9FE991F4-E087-49E2-86DD-B9A593557E11}">
      <dgm:prSet custT="1"/>
      <dgm:spPr/>
      <dgm:t>
        <a:bodyPr/>
        <a:lstStyle/>
        <a:p>
          <a:pPr algn="ctr" rtl="0"/>
          <a:r>
            <a:rPr lang="es-CO" sz="1100" b="1" i="0" dirty="0" smtClean="0"/>
            <a:t>Centro Integral de Atención: Calle 37 No. 28 B – 21. Barrio La Soledad, Bogotá, D.C </a:t>
          </a:r>
          <a:endParaRPr lang="es-CO" sz="1100" b="1" dirty="0"/>
        </a:p>
      </dgm:t>
    </dgm:pt>
    <dgm:pt modelId="{EA5DF872-0591-4B66-9AA3-83C313BBA041}" type="parTrans" cxnId="{B1CE2EAB-58ED-460B-ADE8-518B8B5274EA}">
      <dgm:prSet/>
      <dgm:spPr/>
      <dgm:t>
        <a:bodyPr/>
        <a:lstStyle/>
        <a:p>
          <a:endParaRPr lang="es-ES"/>
        </a:p>
      </dgm:t>
    </dgm:pt>
    <dgm:pt modelId="{950B58CC-FAB7-48EF-AC82-9733D2CEB597}" type="sibTrans" cxnId="{B1CE2EAB-58ED-460B-ADE8-518B8B5274EA}">
      <dgm:prSet/>
      <dgm:spPr/>
      <dgm:t>
        <a:bodyPr/>
        <a:lstStyle/>
        <a:p>
          <a:endParaRPr lang="es-ES"/>
        </a:p>
      </dgm:t>
    </dgm:pt>
    <dgm:pt modelId="{FB97E0E6-1EBD-4C12-999E-DCA08BBB45EC}">
      <dgm:prSet custT="1"/>
      <dgm:spPr/>
      <dgm:t>
        <a:bodyPr/>
        <a:lstStyle/>
        <a:p>
          <a:pPr algn="ctr" rtl="0"/>
          <a:r>
            <a:rPr lang="es-CO" sz="1100" b="1" i="0" dirty="0" smtClean="0"/>
            <a:t>Correos Electrónicos: </a:t>
          </a:r>
          <a:endParaRPr lang="es-CO" sz="1100" b="1" dirty="0"/>
        </a:p>
      </dgm:t>
    </dgm:pt>
    <dgm:pt modelId="{D64E6A01-180F-4CB6-A78C-1B7E3417CEE5}" type="parTrans" cxnId="{A11B1E45-3966-4E5D-B139-33E21021C3E0}">
      <dgm:prSet/>
      <dgm:spPr/>
      <dgm:t>
        <a:bodyPr/>
        <a:lstStyle/>
        <a:p>
          <a:endParaRPr lang="es-ES"/>
        </a:p>
      </dgm:t>
    </dgm:pt>
    <dgm:pt modelId="{411CFD0D-1C26-45D8-92A8-E64BB81CB5F3}" type="sibTrans" cxnId="{A11B1E45-3966-4E5D-B139-33E21021C3E0}">
      <dgm:prSet/>
      <dgm:spPr/>
      <dgm:t>
        <a:bodyPr/>
        <a:lstStyle/>
        <a:p>
          <a:endParaRPr lang="es-ES"/>
        </a:p>
      </dgm:t>
    </dgm:pt>
    <dgm:pt modelId="{1AAB4D7D-9BC0-4C3F-8F69-F4D42175689F}">
      <dgm:prSet custT="1"/>
      <dgm:spPr/>
      <dgm:t>
        <a:bodyPr/>
        <a:lstStyle/>
        <a:p>
          <a:pPr algn="ctr" rtl="0"/>
          <a:r>
            <a:rPr lang="es-CO" sz="1100" b="1" i="1" dirty="0" smtClean="0">
              <a:hlinkClick xmlns:r="http://schemas.openxmlformats.org/officeDocument/2006/relationships" r:id="rId2"/>
            </a:rPr>
            <a:t>ventanillaunicaderadicacion@supertransporte.gov.co</a:t>
          </a:r>
          <a:endParaRPr lang="es-CO" sz="1100" dirty="0"/>
        </a:p>
      </dgm:t>
    </dgm:pt>
    <dgm:pt modelId="{47DC189D-5117-4F80-AE04-86D9A3975B20}" type="parTrans" cxnId="{7674F0C4-7EDF-4C3F-8825-761C4E55F8DF}">
      <dgm:prSet/>
      <dgm:spPr/>
      <dgm:t>
        <a:bodyPr/>
        <a:lstStyle/>
        <a:p>
          <a:endParaRPr lang="es-ES"/>
        </a:p>
      </dgm:t>
    </dgm:pt>
    <dgm:pt modelId="{84F91B78-5CC5-499D-BA6E-58B83C445029}" type="sibTrans" cxnId="{7674F0C4-7EDF-4C3F-8825-761C4E55F8DF}">
      <dgm:prSet/>
      <dgm:spPr/>
      <dgm:t>
        <a:bodyPr/>
        <a:lstStyle/>
        <a:p>
          <a:endParaRPr lang="es-ES"/>
        </a:p>
      </dgm:t>
    </dgm:pt>
    <dgm:pt modelId="{A44CA511-5473-4F2B-BA9B-689995FE04DA}">
      <dgm:prSet custT="1"/>
      <dgm:spPr/>
      <dgm:t>
        <a:bodyPr/>
        <a:lstStyle/>
        <a:p>
          <a:pPr algn="ctr" rtl="0"/>
          <a:r>
            <a:rPr lang="es-CO" sz="1100" b="1" i="1" dirty="0" smtClean="0">
              <a:hlinkClick xmlns:r="http://schemas.openxmlformats.org/officeDocument/2006/relationships" r:id="rId3"/>
            </a:rPr>
            <a:t>atencionciudadano@supertransporte.gov.co</a:t>
          </a:r>
          <a:endParaRPr lang="es-CO" sz="1100" dirty="0"/>
        </a:p>
      </dgm:t>
    </dgm:pt>
    <dgm:pt modelId="{E58A96A7-AA71-4189-9521-0BC6BD98C911}" type="parTrans" cxnId="{36FBCD77-E379-46E7-8FAC-343FCA42F5C9}">
      <dgm:prSet/>
      <dgm:spPr/>
      <dgm:t>
        <a:bodyPr/>
        <a:lstStyle/>
        <a:p>
          <a:endParaRPr lang="es-ES"/>
        </a:p>
      </dgm:t>
    </dgm:pt>
    <dgm:pt modelId="{83309257-5D8E-447A-B425-583DC3815A36}" type="sibTrans" cxnId="{36FBCD77-E379-46E7-8FAC-343FCA42F5C9}">
      <dgm:prSet/>
      <dgm:spPr/>
      <dgm:t>
        <a:bodyPr/>
        <a:lstStyle/>
        <a:p>
          <a:endParaRPr lang="es-ES"/>
        </a:p>
      </dgm:t>
    </dgm:pt>
    <dgm:pt modelId="{982F1070-A875-4C8E-88F9-CCE29618CEA8}">
      <dgm:prSet custT="1"/>
      <dgm:spPr/>
      <dgm:t>
        <a:bodyPr/>
        <a:lstStyle/>
        <a:p>
          <a:pPr algn="ctr" rtl="0"/>
          <a:r>
            <a:rPr lang="es-CO" sz="1100" b="1" i="0" dirty="0" smtClean="0"/>
            <a:t>Líneas Telefónicas: </a:t>
          </a:r>
          <a:r>
            <a:rPr lang="es-CO" sz="1100" b="0" i="0" dirty="0" smtClean="0"/>
            <a:t>018000915615 y #767 </a:t>
          </a:r>
          <a:r>
            <a:rPr lang="es-CO" sz="1100" b="0" i="0" dirty="0" err="1" smtClean="0"/>
            <a:t>Opc</a:t>
          </a:r>
          <a:r>
            <a:rPr lang="es-CO" sz="1100" b="0" i="0" dirty="0" smtClean="0"/>
            <a:t> 3</a:t>
          </a:r>
          <a:endParaRPr lang="es-CO" sz="1100" dirty="0"/>
        </a:p>
      </dgm:t>
    </dgm:pt>
    <dgm:pt modelId="{358954EA-B8A0-4A43-8E6A-CF71E638D126}" type="parTrans" cxnId="{E8000CAD-6E7C-47DB-96FB-99AFED5D49C5}">
      <dgm:prSet/>
      <dgm:spPr/>
      <dgm:t>
        <a:bodyPr/>
        <a:lstStyle/>
        <a:p>
          <a:endParaRPr lang="es-ES"/>
        </a:p>
      </dgm:t>
    </dgm:pt>
    <dgm:pt modelId="{B5CDD97D-3C75-4B3D-9C7E-B1AFEF877278}" type="sibTrans" cxnId="{E8000CAD-6E7C-47DB-96FB-99AFED5D49C5}">
      <dgm:prSet/>
      <dgm:spPr/>
      <dgm:t>
        <a:bodyPr/>
        <a:lstStyle/>
        <a:p>
          <a:endParaRPr lang="es-ES"/>
        </a:p>
      </dgm:t>
    </dgm:pt>
    <dgm:pt modelId="{C7E337B1-327A-4305-BE6C-1018B054BE4D}" type="pres">
      <dgm:prSet presAssocID="{32FB686B-19FB-446F-82A0-BAF17C0F5D79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F77C10A-B2A2-470C-A70E-55877080AFE5}" type="pres">
      <dgm:prSet presAssocID="{7247CB18-7321-44AD-B6E6-083A3AC2AEDE}" presName="node" presStyleLbl="node1" presStyleIdx="0" presStyleCnt="5" custScaleX="1360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B50E65-9C6F-4E87-A98B-95726312364F}" type="pres">
      <dgm:prSet presAssocID="{1550D225-78D1-4D2F-9CDB-80026FBF0B57}" presName="sibTrans" presStyleLbl="sibTrans2D1" presStyleIdx="0" presStyleCnt="4"/>
      <dgm:spPr/>
      <dgm:t>
        <a:bodyPr/>
        <a:lstStyle/>
        <a:p>
          <a:endParaRPr lang="es-ES"/>
        </a:p>
      </dgm:t>
    </dgm:pt>
    <dgm:pt modelId="{7DC539B7-5210-44E2-9FF2-8260C68DD369}" type="pres">
      <dgm:prSet presAssocID="{1550D225-78D1-4D2F-9CDB-80026FBF0B57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A1808D46-96D5-450E-A912-47479586DEF0}" type="pres">
      <dgm:prSet presAssocID="{9FE991F4-E087-49E2-86DD-B9A593557E11}" presName="node" presStyleLbl="node1" presStyleIdx="1" presStyleCnt="5" custScaleX="13218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2067CD-4579-4C43-A495-045EF27E695E}" type="pres">
      <dgm:prSet presAssocID="{950B58CC-FAB7-48EF-AC82-9733D2CEB597}" presName="sibTrans" presStyleLbl="sibTrans2D1" presStyleIdx="1" presStyleCnt="4"/>
      <dgm:spPr/>
      <dgm:t>
        <a:bodyPr/>
        <a:lstStyle/>
        <a:p>
          <a:endParaRPr lang="es-ES"/>
        </a:p>
      </dgm:t>
    </dgm:pt>
    <dgm:pt modelId="{71B1AA63-6816-4D26-B77D-65B89D2CAECE}" type="pres">
      <dgm:prSet presAssocID="{950B58CC-FAB7-48EF-AC82-9733D2CEB597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8C4F37F3-EAFF-4D16-95DC-06017B1294BD}" type="pres">
      <dgm:prSet presAssocID="{1AAB4D7D-9BC0-4C3F-8F69-F4D42175689F}" presName="node" presStyleLbl="node1" presStyleIdx="2" presStyleCnt="5" custScaleX="12830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0E598B-4B21-4A2B-8084-C1DCB1C213DE}" type="pres">
      <dgm:prSet presAssocID="{84F91B78-5CC5-499D-BA6E-58B83C445029}" presName="sibTrans" presStyleLbl="sibTrans2D1" presStyleIdx="2" presStyleCnt="4"/>
      <dgm:spPr/>
      <dgm:t>
        <a:bodyPr/>
        <a:lstStyle/>
        <a:p>
          <a:endParaRPr lang="es-ES"/>
        </a:p>
      </dgm:t>
    </dgm:pt>
    <dgm:pt modelId="{B2A8D7D8-648B-4B40-A4A1-33AE18CEF3DE}" type="pres">
      <dgm:prSet presAssocID="{84F91B78-5CC5-499D-BA6E-58B83C445029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85D07952-298E-4513-BF7A-2600F3E52A17}" type="pres">
      <dgm:prSet presAssocID="{A44CA511-5473-4F2B-BA9B-689995FE04DA}" presName="node" presStyleLbl="node1" presStyleIdx="3" presStyleCnt="5" custScaleX="12520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FFB584-C1CB-44B5-9BE6-39A0F5D70078}" type="pres">
      <dgm:prSet presAssocID="{83309257-5D8E-447A-B425-583DC3815A36}" presName="sibTrans" presStyleLbl="sibTrans2D1" presStyleIdx="3" presStyleCnt="4"/>
      <dgm:spPr/>
      <dgm:t>
        <a:bodyPr/>
        <a:lstStyle/>
        <a:p>
          <a:endParaRPr lang="es-ES"/>
        </a:p>
      </dgm:t>
    </dgm:pt>
    <dgm:pt modelId="{8ACF813B-200A-4D38-B703-4931E1C1412C}" type="pres">
      <dgm:prSet presAssocID="{83309257-5D8E-447A-B425-583DC3815A36}" presName="connectorText" presStyleLbl="sibTrans2D1" presStyleIdx="3" presStyleCnt="4"/>
      <dgm:spPr/>
      <dgm:t>
        <a:bodyPr/>
        <a:lstStyle/>
        <a:p>
          <a:endParaRPr lang="es-ES"/>
        </a:p>
      </dgm:t>
    </dgm:pt>
    <dgm:pt modelId="{04D0FDFA-2A08-4189-A03E-DF46800E8D85}" type="pres">
      <dgm:prSet presAssocID="{982F1070-A875-4C8E-88F9-CCE29618CEA8}" presName="node" presStyleLbl="node1" presStyleIdx="4" presStyleCnt="5" custScaleX="12830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1CE2EAB-58ED-460B-ADE8-518B8B5274EA}" srcId="{32FB686B-19FB-446F-82A0-BAF17C0F5D79}" destId="{9FE991F4-E087-49E2-86DD-B9A593557E11}" srcOrd="1" destOrd="0" parTransId="{EA5DF872-0591-4B66-9AA3-83C313BBA041}" sibTransId="{950B58CC-FAB7-48EF-AC82-9733D2CEB597}"/>
    <dgm:cxn modelId="{37DC64C6-A709-4C29-AD00-A8D350014657}" type="presOf" srcId="{83309257-5D8E-447A-B425-583DC3815A36}" destId="{89FFB584-C1CB-44B5-9BE6-39A0F5D70078}" srcOrd="0" destOrd="0" presId="urn:microsoft.com/office/officeart/2005/8/layout/process2"/>
    <dgm:cxn modelId="{D5F4B670-EECF-4CFF-9341-6C4189C698B3}" type="presOf" srcId="{950B58CC-FAB7-48EF-AC82-9733D2CEB597}" destId="{71B1AA63-6816-4D26-B77D-65B89D2CAECE}" srcOrd="1" destOrd="0" presId="urn:microsoft.com/office/officeart/2005/8/layout/process2"/>
    <dgm:cxn modelId="{A2145FFF-C596-4530-9562-DFB007BF20E8}" type="presOf" srcId="{32FB686B-19FB-446F-82A0-BAF17C0F5D79}" destId="{C7E337B1-327A-4305-BE6C-1018B054BE4D}" srcOrd="0" destOrd="0" presId="urn:microsoft.com/office/officeart/2005/8/layout/process2"/>
    <dgm:cxn modelId="{7674F0C4-7EDF-4C3F-8825-761C4E55F8DF}" srcId="{32FB686B-19FB-446F-82A0-BAF17C0F5D79}" destId="{1AAB4D7D-9BC0-4C3F-8F69-F4D42175689F}" srcOrd="2" destOrd="0" parTransId="{47DC189D-5117-4F80-AE04-86D9A3975B20}" sibTransId="{84F91B78-5CC5-499D-BA6E-58B83C445029}"/>
    <dgm:cxn modelId="{644E8271-798B-4D41-992B-FB6EBCED3C82}" type="presOf" srcId="{1AAB4D7D-9BC0-4C3F-8F69-F4D42175689F}" destId="{8C4F37F3-EAFF-4D16-95DC-06017B1294BD}" srcOrd="0" destOrd="0" presId="urn:microsoft.com/office/officeart/2005/8/layout/process2"/>
    <dgm:cxn modelId="{E8000CAD-6E7C-47DB-96FB-99AFED5D49C5}" srcId="{32FB686B-19FB-446F-82A0-BAF17C0F5D79}" destId="{982F1070-A875-4C8E-88F9-CCE29618CEA8}" srcOrd="4" destOrd="0" parTransId="{358954EA-B8A0-4A43-8E6A-CF71E638D126}" sibTransId="{B5CDD97D-3C75-4B3D-9C7E-B1AFEF877278}"/>
    <dgm:cxn modelId="{09707788-FFB4-40AE-9607-785AFBADE2C7}" type="presOf" srcId="{950B58CC-FAB7-48EF-AC82-9733D2CEB597}" destId="{082067CD-4579-4C43-A495-045EF27E695E}" srcOrd="0" destOrd="0" presId="urn:microsoft.com/office/officeart/2005/8/layout/process2"/>
    <dgm:cxn modelId="{209674CE-72DB-42B9-A32E-2EC7320C089D}" type="presOf" srcId="{9FE991F4-E087-49E2-86DD-B9A593557E11}" destId="{A1808D46-96D5-450E-A912-47479586DEF0}" srcOrd="0" destOrd="0" presId="urn:microsoft.com/office/officeart/2005/8/layout/process2"/>
    <dgm:cxn modelId="{8AC80472-3F88-49CD-B4AB-94A0C1A50F0F}" type="presOf" srcId="{83309257-5D8E-447A-B425-583DC3815A36}" destId="{8ACF813B-200A-4D38-B703-4931E1C1412C}" srcOrd="1" destOrd="0" presId="urn:microsoft.com/office/officeart/2005/8/layout/process2"/>
    <dgm:cxn modelId="{E0291867-7D49-4CA3-A0A6-5ECB2AFA165F}" type="presOf" srcId="{7247CB18-7321-44AD-B6E6-083A3AC2AEDE}" destId="{1F77C10A-B2A2-470C-A70E-55877080AFE5}" srcOrd="0" destOrd="0" presId="urn:microsoft.com/office/officeart/2005/8/layout/process2"/>
    <dgm:cxn modelId="{FF467274-9ABD-42D0-9421-6C9CC8B134A9}" type="presOf" srcId="{84F91B78-5CC5-499D-BA6E-58B83C445029}" destId="{D30E598B-4B21-4A2B-8084-C1DCB1C213DE}" srcOrd="0" destOrd="0" presId="urn:microsoft.com/office/officeart/2005/8/layout/process2"/>
    <dgm:cxn modelId="{36FBCD77-E379-46E7-8FAC-343FCA42F5C9}" srcId="{32FB686B-19FB-446F-82A0-BAF17C0F5D79}" destId="{A44CA511-5473-4F2B-BA9B-689995FE04DA}" srcOrd="3" destOrd="0" parTransId="{E58A96A7-AA71-4189-9521-0BC6BD98C911}" sibTransId="{83309257-5D8E-447A-B425-583DC3815A36}"/>
    <dgm:cxn modelId="{DDCA97A8-48FC-4015-BB8B-DB79451BC8B8}" srcId="{32FB686B-19FB-446F-82A0-BAF17C0F5D79}" destId="{7247CB18-7321-44AD-B6E6-083A3AC2AEDE}" srcOrd="0" destOrd="0" parTransId="{A73AB4FD-BE90-40F4-9C64-F8F6BC758737}" sibTransId="{1550D225-78D1-4D2F-9CDB-80026FBF0B57}"/>
    <dgm:cxn modelId="{74AACA1F-AD76-4532-A08B-97571E598233}" type="presOf" srcId="{FB97E0E6-1EBD-4C12-999E-DCA08BBB45EC}" destId="{A1808D46-96D5-450E-A912-47479586DEF0}" srcOrd="0" destOrd="1" presId="urn:microsoft.com/office/officeart/2005/8/layout/process2"/>
    <dgm:cxn modelId="{E39561C6-3F8B-4E49-ADB5-2DBB369D4AEC}" type="presOf" srcId="{A44CA511-5473-4F2B-BA9B-689995FE04DA}" destId="{85D07952-298E-4513-BF7A-2600F3E52A17}" srcOrd="0" destOrd="0" presId="urn:microsoft.com/office/officeart/2005/8/layout/process2"/>
    <dgm:cxn modelId="{A11B1E45-3966-4E5D-B139-33E21021C3E0}" srcId="{9FE991F4-E087-49E2-86DD-B9A593557E11}" destId="{FB97E0E6-1EBD-4C12-999E-DCA08BBB45EC}" srcOrd="0" destOrd="0" parTransId="{D64E6A01-180F-4CB6-A78C-1B7E3417CEE5}" sibTransId="{411CFD0D-1C26-45D8-92A8-E64BB81CB5F3}"/>
    <dgm:cxn modelId="{E5E134A6-5ED7-47A0-9E82-3210868E4A8A}" type="presOf" srcId="{982F1070-A875-4C8E-88F9-CCE29618CEA8}" destId="{04D0FDFA-2A08-4189-A03E-DF46800E8D85}" srcOrd="0" destOrd="0" presId="urn:microsoft.com/office/officeart/2005/8/layout/process2"/>
    <dgm:cxn modelId="{056108DD-B6D0-4FE2-B569-C05B55F1AB23}" type="presOf" srcId="{1550D225-78D1-4D2F-9CDB-80026FBF0B57}" destId="{E4B50E65-9C6F-4E87-A98B-95726312364F}" srcOrd="0" destOrd="0" presId="urn:microsoft.com/office/officeart/2005/8/layout/process2"/>
    <dgm:cxn modelId="{A4254D19-93A6-4827-A490-657992DBF0D3}" type="presOf" srcId="{84F91B78-5CC5-499D-BA6E-58B83C445029}" destId="{B2A8D7D8-648B-4B40-A4A1-33AE18CEF3DE}" srcOrd="1" destOrd="0" presId="urn:microsoft.com/office/officeart/2005/8/layout/process2"/>
    <dgm:cxn modelId="{E5E1F0F9-0C9D-409A-AEBB-9238DD14A091}" type="presOf" srcId="{1550D225-78D1-4D2F-9CDB-80026FBF0B57}" destId="{7DC539B7-5210-44E2-9FF2-8260C68DD369}" srcOrd="1" destOrd="0" presId="urn:microsoft.com/office/officeart/2005/8/layout/process2"/>
    <dgm:cxn modelId="{8A310A12-F489-4B89-A583-5C1267A4A0C0}" type="presParOf" srcId="{C7E337B1-327A-4305-BE6C-1018B054BE4D}" destId="{1F77C10A-B2A2-470C-A70E-55877080AFE5}" srcOrd="0" destOrd="0" presId="urn:microsoft.com/office/officeart/2005/8/layout/process2"/>
    <dgm:cxn modelId="{E918584E-C303-4012-8AF7-CC7562971857}" type="presParOf" srcId="{C7E337B1-327A-4305-BE6C-1018B054BE4D}" destId="{E4B50E65-9C6F-4E87-A98B-95726312364F}" srcOrd="1" destOrd="0" presId="urn:microsoft.com/office/officeart/2005/8/layout/process2"/>
    <dgm:cxn modelId="{22C01021-5F71-48D3-8AEB-BA1298A6B25D}" type="presParOf" srcId="{E4B50E65-9C6F-4E87-A98B-95726312364F}" destId="{7DC539B7-5210-44E2-9FF2-8260C68DD369}" srcOrd="0" destOrd="0" presId="urn:microsoft.com/office/officeart/2005/8/layout/process2"/>
    <dgm:cxn modelId="{933DB05B-6000-4542-9208-9DAF8B80A332}" type="presParOf" srcId="{C7E337B1-327A-4305-BE6C-1018B054BE4D}" destId="{A1808D46-96D5-450E-A912-47479586DEF0}" srcOrd="2" destOrd="0" presId="urn:microsoft.com/office/officeart/2005/8/layout/process2"/>
    <dgm:cxn modelId="{B8339B52-F03E-4C1C-B498-EC047B796307}" type="presParOf" srcId="{C7E337B1-327A-4305-BE6C-1018B054BE4D}" destId="{082067CD-4579-4C43-A495-045EF27E695E}" srcOrd="3" destOrd="0" presId="urn:microsoft.com/office/officeart/2005/8/layout/process2"/>
    <dgm:cxn modelId="{3781BDDA-89FF-47BD-8D89-17FADD683195}" type="presParOf" srcId="{082067CD-4579-4C43-A495-045EF27E695E}" destId="{71B1AA63-6816-4D26-B77D-65B89D2CAECE}" srcOrd="0" destOrd="0" presId="urn:microsoft.com/office/officeart/2005/8/layout/process2"/>
    <dgm:cxn modelId="{94904AD9-EB44-44C9-8E4A-3D1D4041B532}" type="presParOf" srcId="{C7E337B1-327A-4305-BE6C-1018B054BE4D}" destId="{8C4F37F3-EAFF-4D16-95DC-06017B1294BD}" srcOrd="4" destOrd="0" presId="urn:microsoft.com/office/officeart/2005/8/layout/process2"/>
    <dgm:cxn modelId="{A74DFE19-4871-4F03-B11A-B52FECEC3984}" type="presParOf" srcId="{C7E337B1-327A-4305-BE6C-1018B054BE4D}" destId="{D30E598B-4B21-4A2B-8084-C1DCB1C213DE}" srcOrd="5" destOrd="0" presId="urn:microsoft.com/office/officeart/2005/8/layout/process2"/>
    <dgm:cxn modelId="{B5E624B3-120E-42E6-9765-FE8C31AF7552}" type="presParOf" srcId="{D30E598B-4B21-4A2B-8084-C1DCB1C213DE}" destId="{B2A8D7D8-648B-4B40-A4A1-33AE18CEF3DE}" srcOrd="0" destOrd="0" presId="urn:microsoft.com/office/officeart/2005/8/layout/process2"/>
    <dgm:cxn modelId="{F9DB241C-8195-471F-9B68-0DB5C7A4E240}" type="presParOf" srcId="{C7E337B1-327A-4305-BE6C-1018B054BE4D}" destId="{85D07952-298E-4513-BF7A-2600F3E52A17}" srcOrd="6" destOrd="0" presId="urn:microsoft.com/office/officeart/2005/8/layout/process2"/>
    <dgm:cxn modelId="{9CE27239-D6FA-43CC-808F-AB94D6EAEEA8}" type="presParOf" srcId="{C7E337B1-327A-4305-BE6C-1018B054BE4D}" destId="{89FFB584-C1CB-44B5-9BE6-39A0F5D70078}" srcOrd="7" destOrd="0" presId="urn:microsoft.com/office/officeart/2005/8/layout/process2"/>
    <dgm:cxn modelId="{C9F1BD8A-3513-4B14-8074-9D543CBF6FBE}" type="presParOf" srcId="{89FFB584-C1CB-44B5-9BE6-39A0F5D70078}" destId="{8ACF813B-200A-4D38-B703-4931E1C1412C}" srcOrd="0" destOrd="0" presId="urn:microsoft.com/office/officeart/2005/8/layout/process2"/>
    <dgm:cxn modelId="{18579B97-49AD-4A6A-A583-A5C622202FD1}" type="presParOf" srcId="{C7E337B1-327A-4305-BE6C-1018B054BE4D}" destId="{04D0FDFA-2A08-4189-A03E-DF46800E8D85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B4BD95-A0B1-4064-8D62-10558571980C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A451C21-720A-4DBD-BC26-F9FF0541BEAE}">
      <dgm:prSet phldrT="[Texto]" custT="1"/>
      <dgm:spPr/>
      <dgm:t>
        <a:bodyPr/>
        <a:lstStyle/>
        <a:p>
          <a:r>
            <a:rPr lang="es-ES" sz="1600" b="0" dirty="0">
              <a:solidFill>
                <a:schemeClr val="tx2">
                  <a:lumMod val="75000"/>
                </a:schemeClr>
              </a:solidFill>
              <a:latin typeface="Work Sans" panose="00000500000000000000" pitchFamily="50" charset="0"/>
            </a:rPr>
            <a:t>Protección de usuarios </a:t>
          </a:r>
        </a:p>
      </dgm:t>
    </dgm:pt>
    <dgm:pt modelId="{BFF7232F-5803-4A0E-AB1A-C703C1B3CF47}" type="parTrans" cxnId="{BF345ED4-1D43-4269-A27B-B5E99406D6B4}">
      <dgm:prSet/>
      <dgm:spPr/>
      <dgm:t>
        <a:bodyPr/>
        <a:lstStyle/>
        <a:p>
          <a:endParaRPr lang="es-ES"/>
        </a:p>
      </dgm:t>
    </dgm:pt>
    <dgm:pt modelId="{E8A42B84-AFD6-421F-A01A-CEE688DFE4DC}" type="sibTrans" cxnId="{BF345ED4-1D43-4269-A27B-B5E99406D6B4}">
      <dgm:prSet/>
      <dgm:spPr/>
      <dgm:t>
        <a:bodyPr/>
        <a:lstStyle/>
        <a:p>
          <a:endParaRPr lang="es-ES"/>
        </a:p>
      </dgm:t>
    </dgm:pt>
    <dgm:pt modelId="{FFAB5B07-FEB2-486B-964D-48DA0DA640F3}">
      <dgm:prSet phldrT="[Texto]" custT="1"/>
      <dgm:spPr/>
      <dgm:t>
        <a:bodyPr/>
        <a:lstStyle/>
        <a:p>
          <a:r>
            <a:rPr lang="es-ES" sz="1600" b="0" dirty="0">
              <a:solidFill>
                <a:schemeClr val="tx2">
                  <a:lumMod val="75000"/>
                </a:schemeClr>
              </a:solidFill>
              <a:latin typeface="Work Sans" panose="00000500000000000000" pitchFamily="50" charset="0"/>
            </a:rPr>
            <a:t>Vigilancia preventiva </a:t>
          </a:r>
        </a:p>
      </dgm:t>
    </dgm:pt>
    <dgm:pt modelId="{18B8F694-0B48-456F-8450-1F374E6BD91C}" type="parTrans" cxnId="{50A9975E-D5C9-4E8C-9F33-6D77BC6719D8}">
      <dgm:prSet/>
      <dgm:spPr/>
      <dgm:t>
        <a:bodyPr/>
        <a:lstStyle/>
        <a:p>
          <a:endParaRPr lang="es-ES"/>
        </a:p>
      </dgm:t>
    </dgm:pt>
    <dgm:pt modelId="{41C91021-F73C-45FE-95E0-8C15E3B7FEBB}" type="sibTrans" cxnId="{50A9975E-D5C9-4E8C-9F33-6D77BC6719D8}">
      <dgm:prSet/>
      <dgm:spPr/>
      <dgm:t>
        <a:bodyPr/>
        <a:lstStyle/>
        <a:p>
          <a:endParaRPr lang="es-ES"/>
        </a:p>
      </dgm:t>
    </dgm:pt>
    <dgm:pt modelId="{7D41CF45-2F32-44C2-A158-B6A2B6DA73EB}">
      <dgm:prSet phldrT="[Texto]" custT="1"/>
      <dgm:spPr/>
      <dgm:t>
        <a:bodyPr/>
        <a:lstStyle/>
        <a:p>
          <a:r>
            <a:rPr lang="es-ES" sz="1600" b="0" dirty="0">
              <a:solidFill>
                <a:schemeClr val="tx2">
                  <a:lumMod val="75000"/>
                </a:schemeClr>
              </a:solidFill>
              <a:latin typeface="Work Sans" panose="00000500000000000000" pitchFamily="50" charset="0"/>
            </a:rPr>
            <a:t>Fortaleza Regional</a:t>
          </a:r>
        </a:p>
      </dgm:t>
    </dgm:pt>
    <dgm:pt modelId="{7D5B996C-0A1E-487E-B627-E0FF3F01B84C}" type="parTrans" cxnId="{D7DD2E88-90C0-413B-A675-BFBF1D1DE1E9}">
      <dgm:prSet/>
      <dgm:spPr/>
      <dgm:t>
        <a:bodyPr/>
        <a:lstStyle/>
        <a:p>
          <a:endParaRPr lang="es-ES"/>
        </a:p>
      </dgm:t>
    </dgm:pt>
    <dgm:pt modelId="{B33A7B91-3306-48E8-8149-18E2406A9652}" type="sibTrans" cxnId="{D7DD2E88-90C0-413B-A675-BFBF1D1DE1E9}">
      <dgm:prSet/>
      <dgm:spPr/>
      <dgm:t>
        <a:bodyPr/>
        <a:lstStyle/>
        <a:p>
          <a:endParaRPr lang="es-ES"/>
        </a:p>
      </dgm:t>
    </dgm:pt>
    <dgm:pt modelId="{140C2F8E-53C4-4499-A33C-534419B22579}">
      <dgm:prSet phldrT="[Texto]" custT="1"/>
      <dgm:spPr/>
      <dgm:t>
        <a:bodyPr/>
        <a:lstStyle/>
        <a:p>
          <a:r>
            <a:rPr lang="es-ES" sz="1600" b="0" dirty="0">
              <a:solidFill>
                <a:schemeClr val="tx2">
                  <a:lumMod val="75000"/>
                </a:schemeClr>
              </a:solidFill>
              <a:latin typeface="Work Sans" panose="00000500000000000000" pitchFamily="50" charset="0"/>
            </a:rPr>
            <a:t>Sistema Único de Trámites</a:t>
          </a:r>
        </a:p>
      </dgm:t>
    </dgm:pt>
    <dgm:pt modelId="{935E082C-209F-4F21-B87D-F068D8C7666F}" type="parTrans" cxnId="{F3251CEE-4B6B-4504-8330-B26D8F86485C}">
      <dgm:prSet/>
      <dgm:spPr/>
      <dgm:t>
        <a:bodyPr/>
        <a:lstStyle/>
        <a:p>
          <a:endParaRPr lang="es-ES"/>
        </a:p>
      </dgm:t>
    </dgm:pt>
    <dgm:pt modelId="{FA5E0012-D890-433E-A81D-1371FA2FC165}" type="sibTrans" cxnId="{F3251CEE-4B6B-4504-8330-B26D8F86485C}">
      <dgm:prSet/>
      <dgm:spPr/>
      <dgm:t>
        <a:bodyPr/>
        <a:lstStyle/>
        <a:p>
          <a:endParaRPr lang="es-ES"/>
        </a:p>
      </dgm:t>
    </dgm:pt>
    <dgm:pt modelId="{898B134A-A28C-45F9-B440-5538FBE94455}" type="pres">
      <dgm:prSet presAssocID="{A7B4BD95-A0B1-4064-8D62-10558571980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DEACACC-1BDB-49C8-BA5A-0D0994DE3DD5}" type="pres">
      <dgm:prSet presAssocID="{7A451C21-720A-4DBD-BC26-F9FF0541BEAE}" presName="compNode" presStyleCnt="0"/>
      <dgm:spPr/>
    </dgm:pt>
    <dgm:pt modelId="{9060D098-FD3A-4B74-80FA-D82462799D69}" type="pres">
      <dgm:prSet presAssocID="{7A451C21-720A-4DBD-BC26-F9FF0541BEAE}" presName="pictRect" presStyleLbl="node1" presStyleIdx="0" presStyleCnt="4" custLinFactNeighborX="-1073" custLinFactNeighborY="5451"/>
      <dgm:spPr>
        <a:blipFill rotWithShape="1">
          <a:blip xmlns:r="http://schemas.openxmlformats.org/officeDocument/2006/relationships" r:embed="rId1"/>
          <a:srcRect/>
          <a:stretch>
            <a:fillRect l="-16000" r="-16000"/>
          </a:stretch>
        </a:blipFill>
        <a:ln>
          <a:solidFill>
            <a:srgbClr val="002060"/>
          </a:solidFill>
        </a:ln>
      </dgm:spPr>
    </dgm:pt>
    <dgm:pt modelId="{B92C106D-FFC1-4E2F-8155-E86E9FF34893}" type="pres">
      <dgm:prSet presAssocID="{7A451C21-720A-4DBD-BC26-F9FF0541BEAE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65931A-238F-491B-B75A-15BF4DF881B1}" type="pres">
      <dgm:prSet presAssocID="{E8A42B84-AFD6-421F-A01A-CEE688DFE4DC}" presName="sibTrans" presStyleLbl="sibTrans2D1" presStyleIdx="0" presStyleCnt="0"/>
      <dgm:spPr/>
      <dgm:t>
        <a:bodyPr/>
        <a:lstStyle/>
        <a:p>
          <a:endParaRPr lang="es-ES"/>
        </a:p>
      </dgm:t>
    </dgm:pt>
    <dgm:pt modelId="{BD750F88-B2BC-41A8-914B-010E89BB9502}" type="pres">
      <dgm:prSet presAssocID="{FFAB5B07-FEB2-486B-964D-48DA0DA640F3}" presName="compNode" presStyleCnt="0"/>
      <dgm:spPr/>
    </dgm:pt>
    <dgm:pt modelId="{81CE004B-CC44-4625-9225-B5C64EB98BA0}" type="pres">
      <dgm:prSet presAssocID="{FFAB5B07-FEB2-486B-964D-48DA0DA640F3}" presName="pictRect" presStyleLbl="node1" presStyleIdx="1" presStyleCnt="4" custLinFactNeighborX="4292" custLinFactNeighborY="7788"/>
      <dgm:spPr>
        <a:blipFill rotWithShape="1">
          <a:blip xmlns:r="http://schemas.openxmlformats.org/officeDocument/2006/relationships" r:embed="rId2"/>
          <a:srcRect/>
          <a:stretch>
            <a:fillRect l="-11000" r="-11000"/>
          </a:stretch>
        </a:blipFill>
        <a:ln>
          <a:solidFill>
            <a:srgbClr val="002060"/>
          </a:solidFill>
        </a:ln>
      </dgm:spPr>
    </dgm:pt>
    <dgm:pt modelId="{6C10FC1E-C3D3-4EE5-9014-E2EC8BBC4CF1}" type="pres">
      <dgm:prSet presAssocID="{FFAB5B07-FEB2-486B-964D-48DA0DA640F3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37E679-41AB-4D02-A0A5-D1E5E1E46AFC}" type="pres">
      <dgm:prSet presAssocID="{41C91021-F73C-45FE-95E0-8C15E3B7FEBB}" presName="sibTrans" presStyleLbl="sibTrans2D1" presStyleIdx="0" presStyleCnt="0"/>
      <dgm:spPr/>
      <dgm:t>
        <a:bodyPr/>
        <a:lstStyle/>
        <a:p>
          <a:endParaRPr lang="es-ES"/>
        </a:p>
      </dgm:t>
    </dgm:pt>
    <dgm:pt modelId="{4CEFF7B7-D2D3-4FE6-A61F-116F099BE14C}" type="pres">
      <dgm:prSet presAssocID="{7D41CF45-2F32-44C2-A158-B6A2B6DA73EB}" presName="compNode" presStyleCnt="0"/>
      <dgm:spPr/>
    </dgm:pt>
    <dgm:pt modelId="{5721274C-C462-4496-8F89-91EB69EEBC86}" type="pres">
      <dgm:prSet presAssocID="{7D41CF45-2F32-44C2-A158-B6A2B6DA73EB}" presName="pictRect" presStyleLbl="node1" presStyleIdx="2" presStyleCnt="4" custLinFactNeighborX="3756" custLinFactNeighborY="700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>
          <a:solidFill>
            <a:srgbClr val="002060"/>
          </a:solidFill>
        </a:ln>
      </dgm:spPr>
    </dgm:pt>
    <dgm:pt modelId="{12118011-E3C5-4E9E-811C-CB3498A31BBB}" type="pres">
      <dgm:prSet presAssocID="{7D41CF45-2F32-44C2-A158-B6A2B6DA73EB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C91B4B-B520-4713-B069-59D93EB916E1}" type="pres">
      <dgm:prSet presAssocID="{B33A7B91-3306-48E8-8149-18E2406A9652}" presName="sibTrans" presStyleLbl="sibTrans2D1" presStyleIdx="0" presStyleCnt="0"/>
      <dgm:spPr/>
      <dgm:t>
        <a:bodyPr/>
        <a:lstStyle/>
        <a:p>
          <a:endParaRPr lang="es-ES"/>
        </a:p>
      </dgm:t>
    </dgm:pt>
    <dgm:pt modelId="{18561CEF-AA67-47AD-8CC6-E09752635A16}" type="pres">
      <dgm:prSet presAssocID="{140C2F8E-53C4-4499-A33C-534419B22579}" presName="compNode" presStyleCnt="0"/>
      <dgm:spPr/>
    </dgm:pt>
    <dgm:pt modelId="{FA0D62FE-9E9F-4CA2-9E4A-C45793325FE9}" type="pres">
      <dgm:prSet presAssocID="{140C2F8E-53C4-4499-A33C-534419B22579}" presName="pictRect" presStyleLbl="node1" presStyleIdx="3" presStyleCnt="4"/>
      <dgm:spPr>
        <a:blipFill rotWithShape="1">
          <a:blip xmlns:r="http://schemas.openxmlformats.org/officeDocument/2006/relationships" r:embed="rId4"/>
          <a:srcRect/>
          <a:stretch>
            <a:fillRect t="-21000" b="-21000"/>
          </a:stretch>
        </a:blipFill>
        <a:ln>
          <a:solidFill>
            <a:srgbClr val="002060"/>
          </a:solidFill>
        </a:ln>
      </dgm:spPr>
    </dgm:pt>
    <dgm:pt modelId="{11EE3C9F-EB38-4F5A-9D46-B01346D49C35}" type="pres">
      <dgm:prSet presAssocID="{140C2F8E-53C4-4499-A33C-534419B22579}" presName="textRect" presStyleLbl="revTx" presStyleIdx="3" presStyleCnt="4" custScaleX="1379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0A9975E-D5C9-4E8C-9F33-6D77BC6719D8}" srcId="{A7B4BD95-A0B1-4064-8D62-10558571980C}" destId="{FFAB5B07-FEB2-486B-964D-48DA0DA640F3}" srcOrd="1" destOrd="0" parTransId="{18B8F694-0B48-456F-8450-1F374E6BD91C}" sibTransId="{41C91021-F73C-45FE-95E0-8C15E3B7FEBB}"/>
    <dgm:cxn modelId="{D7DD2E88-90C0-413B-A675-BFBF1D1DE1E9}" srcId="{A7B4BD95-A0B1-4064-8D62-10558571980C}" destId="{7D41CF45-2F32-44C2-A158-B6A2B6DA73EB}" srcOrd="2" destOrd="0" parTransId="{7D5B996C-0A1E-487E-B627-E0FF3F01B84C}" sibTransId="{B33A7B91-3306-48E8-8149-18E2406A9652}"/>
    <dgm:cxn modelId="{B800EF26-B970-49F6-BC8C-A178CAA2C633}" type="presOf" srcId="{A7B4BD95-A0B1-4064-8D62-10558571980C}" destId="{898B134A-A28C-45F9-B440-5538FBE94455}" srcOrd="0" destOrd="0" presId="urn:microsoft.com/office/officeart/2005/8/layout/pList1#1"/>
    <dgm:cxn modelId="{65892939-0E86-46F4-9757-500083F2447B}" type="presOf" srcId="{41C91021-F73C-45FE-95E0-8C15E3B7FEBB}" destId="{0437E679-41AB-4D02-A0A5-D1E5E1E46AFC}" srcOrd="0" destOrd="0" presId="urn:microsoft.com/office/officeart/2005/8/layout/pList1#1"/>
    <dgm:cxn modelId="{24246556-4C13-4D8B-B02C-CDA379B1AAEC}" type="presOf" srcId="{FFAB5B07-FEB2-486B-964D-48DA0DA640F3}" destId="{6C10FC1E-C3D3-4EE5-9014-E2EC8BBC4CF1}" srcOrd="0" destOrd="0" presId="urn:microsoft.com/office/officeart/2005/8/layout/pList1#1"/>
    <dgm:cxn modelId="{FBDBD0E9-8EAB-4038-A3E9-24142C67E46D}" type="presOf" srcId="{7D41CF45-2F32-44C2-A158-B6A2B6DA73EB}" destId="{12118011-E3C5-4E9E-811C-CB3498A31BBB}" srcOrd="0" destOrd="0" presId="urn:microsoft.com/office/officeart/2005/8/layout/pList1#1"/>
    <dgm:cxn modelId="{BF345ED4-1D43-4269-A27B-B5E99406D6B4}" srcId="{A7B4BD95-A0B1-4064-8D62-10558571980C}" destId="{7A451C21-720A-4DBD-BC26-F9FF0541BEAE}" srcOrd="0" destOrd="0" parTransId="{BFF7232F-5803-4A0E-AB1A-C703C1B3CF47}" sibTransId="{E8A42B84-AFD6-421F-A01A-CEE688DFE4DC}"/>
    <dgm:cxn modelId="{93ABC628-9908-478C-ABFB-2C8A78EA2971}" type="presOf" srcId="{B33A7B91-3306-48E8-8149-18E2406A9652}" destId="{50C91B4B-B520-4713-B069-59D93EB916E1}" srcOrd="0" destOrd="0" presId="urn:microsoft.com/office/officeart/2005/8/layout/pList1#1"/>
    <dgm:cxn modelId="{AB0C1714-44F6-4CDD-A00D-F3E61E36B92D}" type="presOf" srcId="{140C2F8E-53C4-4499-A33C-534419B22579}" destId="{11EE3C9F-EB38-4F5A-9D46-B01346D49C35}" srcOrd="0" destOrd="0" presId="urn:microsoft.com/office/officeart/2005/8/layout/pList1#1"/>
    <dgm:cxn modelId="{37446CC6-3327-47F0-A3F9-157074FC647D}" type="presOf" srcId="{7A451C21-720A-4DBD-BC26-F9FF0541BEAE}" destId="{B92C106D-FFC1-4E2F-8155-E86E9FF34893}" srcOrd="0" destOrd="0" presId="urn:microsoft.com/office/officeart/2005/8/layout/pList1#1"/>
    <dgm:cxn modelId="{F3251CEE-4B6B-4504-8330-B26D8F86485C}" srcId="{A7B4BD95-A0B1-4064-8D62-10558571980C}" destId="{140C2F8E-53C4-4499-A33C-534419B22579}" srcOrd="3" destOrd="0" parTransId="{935E082C-209F-4F21-B87D-F068D8C7666F}" sibTransId="{FA5E0012-D890-433E-A81D-1371FA2FC165}"/>
    <dgm:cxn modelId="{4A7CF5D0-CCA6-4F89-A611-1C0E5DD19B7E}" type="presOf" srcId="{E8A42B84-AFD6-421F-A01A-CEE688DFE4DC}" destId="{F365931A-238F-491B-B75A-15BF4DF881B1}" srcOrd="0" destOrd="0" presId="urn:microsoft.com/office/officeart/2005/8/layout/pList1#1"/>
    <dgm:cxn modelId="{6092ED9A-572C-4AAF-98CA-3B1DFD6081B9}" type="presParOf" srcId="{898B134A-A28C-45F9-B440-5538FBE94455}" destId="{9DEACACC-1BDB-49C8-BA5A-0D0994DE3DD5}" srcOrd="0" destOrd="0" presId="urn:microsoft.com/office/officeart/2005/8/layout/pList1#1"/>
    <dgm:cxn modelId="{6571D8D3-6D53-4069-B383-1E463DD331AC}" type="presParOf" srcId="{9DEACACC-1BDB-49C8-BA5A-0D0994DE3DD5}" destId="{9060D098-FD3A-4B74-80FA-D82462799D69}" srcOrd="0" destOrd="0" presId="urn:microsoft.com/office/officeart/2005/8/layout/pList1#1"/>
    <dgm:cxn modelId="{5622178A-D678-448A-9D9E-FB736609D8BB}" type="presParOf" srcId="{9DEACACC-1BDB-49C8-BA5A-0D0994DE3DD5}" destId="{B92C106D-FFC1-4E2F-8155-E86E9FF34893}" srcOrd="1" destOrd="0" presId="urn:microsoft.com/office/officeart/2005/8/layout/pList1#1"/>
    <dgm:cxn modelId="{8987FAF9-17E4-4BAE-926D-80D368002BA9}" type="presParOf" srcId="{898B134A-A28C-45F9-B440-5538FBE94455}" destId="{F365931A-238F-491B-B75A-15BF4DF881B1}" srcOrd="1" destOrd="0" presId="urn:microsoft.com/office/officeart/2005/8/layout/pList1#1"/>
    <dgm:cxn modelId="{769D8181-A6C6-419D-941C-317362AC43AB}" type="presParOf" srcId="{898B134A-A28C-45F9-B440-5538FBE94455}" destId="{BD750F88-B2BC-41A8-914B-010E89BB9502}" srcOrd="2" destOrd="0" presId="urn:microsoft.com/office/officeart/2005/8/layout/pList1#1"/>
    <dgm:cxn modelId="{8364A94A-419E-4745-879B-4C3961347659}" type="presParOf" srcId="{BD750F88-B2BC-41A8-914B-010E89BB9502}" destId="{81CE004B-CC44-4625-9225-B5C64EB98BA0}" srcOrd="0" destOrd="0" presId="urn:microsoft.com/office/officeart/2005/8/layout/pList1#1"/>
    <dgm:cxn modelId="{873F377B-22E7-4863-8DE0-A5B7FE307F1C}" type="presParOf" srcId="{BD750F88-B2BC-41A8-914B-010E89BB9502}" destId="{6C10FC1E-C3D3-4EE5-9014-E2EC8BBC4CF1}" srcOrd="1" destOrd="0" presId="urn:microsoft.com/office/officeart/2005/8/layout/pList1#1"/>
    <dgm:cxn modelId="{F81AED3C-BC06-4548-A6A9-D31626D6753F}" type="presParOf" srcId="{898B134A-A28C-45F9-B440-5538FBE94455}" destId="{0437E679-41AB-4D02-A0A5-D1E5E1E46AFC}" srcOrd="3" destOrd="0" presId="urn:microsoft.com/office/officeart/2005/8/layout/pList1#1"/>
    <dgm:cxn modelId="{C094CDEF-EF87-4160-83BC-A855570D617C}" type="presParOf" srcId="{898B134A-A28C-45F9-B440-5538FBE94455}" destId="{4CEFF7B7-D2D3-4FE6-A61F-116F099BE14C}" srcOrd="4" destOrd="0" presId="urn:microsoft.com/office/officeart/2005/8/layout/pList1#1"/>
    <dgm:cxn modelId="{2635E66A-25E5-4AF8-9EC5-1078CA5EC5F9}" type="presParOf" srcId="{4CEFF7B7-D2D3-4FE6-A61F-116F099BE14C}" destId="{5721274C-C462-4496-8F89-91EB69EEBC86}" srcOrd="0" destOrd="0" presId="urn:microsoft.com/office/officeart/2005/8/layout/pList1#1"/>
    <dgm:cxn modelId="{C053B06E-60C6-4090-90DB-807407BEEAB8}" type="presParOf" srcId="{4CEFF7B7-D2D3-4FE6-A61F-116F099BE14C}" destId="{12118011-E3C5-4E9E-811C-CB3498A31BBB}" srcOrd="1" destOrd="0" presId="urn:microsoft.com/office/officeart/2005/8/layout/pList1#1"/>
    <dgm:cxn modelId="{655F95DD-32EF-4155-B394-B02FC90654F6}" type="presParOf" srcId="{898B134A-A28C-45F9-B440-5538FBE94455}" destId="{50C91B4B-B520-4713-B069-59D93EB916E1}" srcOrd="5" destOrd="0" presId="urn:microsoft.com/office/officeart/2005/8/layout/pList1#1"/>
    <dgm:cxn modelId="{7DDAB387-98EE-4782-9385-5E25D2B483E3}" type="presParOf" srcId="{898B134A-A28C-45F9-B440-5538FBE94455}" destId="{18561CEF-AA67-47AD-8CC6-E09752635A16}" srcOrd="6" destOrd="0" presId="urn:microsoft.com/office/officeart/2005/8/layout/pList1#1"/>
    <dgm:cxn modelId="{705C090F-F73F-4B3F-9E38-2D12E7CC0801}" type="presParOf" srcId="{18561CEF-AA67-47AD-8CC6-E09752635A16}" destId="{FA0D62FE-9E9F-4CA2-9E4A-C45793325FE9}" srcOrd="0" destOrd="0" presId="urn:microsoft.com/office/officeart/2005/8/layout/pList1#1"/>
    <dgm:cxn modelId="{5D9D2F79-28DC-47CF-A545-E5E87010A269}" type="presParOf" srcId="{18561CEF-AA67-47AD-8CC6-E09752635A16}" destId="{11EE3C9F-EB38-4F5A-9D46-B01346D49C35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64694E-1E7D-4F42-84FE-DEC0053869A5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65BC409-44B2-4C92-9F94-C61DB123DE91}">
      <dgm:prSet phldrT="[Texto]"/>
      <dgm:spPr/>
      <dgm:t>
        <a:bodyPr/>
        <a:lstStyle/>
        <a:p>
          <a:r>
            <a:rPr lang="es-ES" dirty="0"/>
            <a:t>Despacho de la Superintendente</a:t>
          </a:r>
        </a:p>
      </dgm:t>
    </dgm:pt>
    <dgm:pt modelId="{6FB4B320-6178-4331-83C3-216F0D71AA39}" type="parTrans" cxnId="{B4D883F9-49BA-4ECB-9054-4DABDEB942B8}">
      <dgm:prSet/>
      <dgm:spPr/>
      <dgm:t>
        <a:bodyPr/>
        <a:lstStyle/>
        <a:p>
          <a:endParaRPr lang="es-ES"/>
        </a:p>
      </dgm:t>
    </dgm:pt>
    <dgm:pt modelId="{7985ABD7-D02C-48E3-B27E-581774EEF0E4}" type="sibTrans" cxnId="{B4D883F9-49BA-4ECB-9054-4DABDEB942B8}">
      <dgm:prSet/>
      <dgm:spPr/>
      <dgm:t>
        <a:bodyPr/>
        <a:lstStyle/>
        <a:p>
          <a:endParaRPr lang="es-ES"/>
        </a:p>
      </dgm:t>
    </dgm:pt>
    <dgm:pt modelId="{C885C284-4144-40E7-87F6-47D9E65F11CB}" type="asst">
      <dgm:prSet phldrT="[Texto]"/>
      <dgm:spPr/>
      <dgm:t>
        <a:bodyPr/>
        <a:lstStyle/>
        <a:p>
          <a:r>
            <a:rPr lang="es-ES" dirty="0"/>
            <a:t>Oficina Asesora Jurídica</a:t>
          </a:r>
        </a:p>
      </dgm:t>
    </dgm:pt>
    <dgm:pt modelId="{6AF54D54-E7B1-488F-8238-D4A55379FF72}" type="parTrans" cxnId="{4D1F8538-268C-4C3B-91CE-3BC26F26B495}">
      <dgm:prSet/>
      <dgm:spPr/>
      <dgm:t>
        <a:bodyPr/>
        <a:lstStyle/>
        <a:p>
          <a:endParaRPr lang="es-ES"/>
        </a:p>
      </dgm:t>
    </dgm:pt>
    <dgm:pt modelId="{5F429278-F0C0-4A73-8D5F-6555946A5CF6}" type="sibTrans" cxnId="{4D1F8538-268C-4C3B-91CE-3BC26F26B495}">
      <dgm:prSet/>
      <dgm:spPr/>
      <dgm:t>
        <a:bodyPr/>
        <a:lstStyle/>
        <a:p>
          <a:endParaRPr lang="es-ES"/>
        </a:p>
      </dgm:t>
    </dgm:pt>
    <dgm:pt modelId="{03630392-47C8-4A22-91B4-3CFFD2914652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S" sz="1000" dirty="0"/>
            <a:t>Delegatura Para la Protección de Usuarios</a:t>
          </a:r>
        </a:p>
      </dgm:t>
    </dgm:pt>
    <dgm:pt modelId="{1D266DE6-801F-4916-B295-87F59767707C}" type="parTrans" cxnId="{6EDBBED9-9550-4FFC-B425-A73A34700027}">
      <dgm:prSet/>
      <dgm:spPr/>
      <dgm:t>
        <a:bodyPr/>
        <a:lstStyle/>
        <a:p>
          <a:endParaRPr lang="es-ES"/>
        </a:p>
      </dgm:t>
    </dgm:pt>
    <dgm:pt modelId="{F12F2662-9645-444F-A441-6B76E679F29D}" type="sibTrans" cxnId="{6EDBBED9-9550-4FFC-B425-A73A34700027}">
      <dgm:prSet custT="1"/>
      <dgm:spPr/>
      <dgm:t>
        <a:bodyPr/>
        <a:lstStyle/>
        <a:p>
          <a:pPr algn="l"/>
          <a:r>
            <a:rPr lang="es-ES" sz="600" dirty="0"/>
            <a:t>Dirección de Investigaciones  y Grupo de Prevención y Promoción</a:t>
          </a:r>
        </a:p>
      </dgm:t>
    </dgm:pt>
    <dgm:pt modelId="{7A07A590-CFA7-421B-B293-FC4F7BD0D52F}">
      <dgm:prSet phldrT="[Texto]" custT="1"/>
      <dgm:spPr/>
      <dgm:t>
        <a:bodyPr/>
        <a:lstStyle/>
        <a:p>
          <a:r>
            <a:rPr lang="es-ES" sz="1000" dirty="0"/>
            <a:t>Delegatura de Tránsito y Transporte</a:t>
          </a:r>
        </a:p>
      </dgm:t>
    </dgm:pt>
    <dgm:pt modelId="{E0CF429F-237B-4D2E-B89E-7F6C7248CB4C}" type="parTrans" cxnId="{4F9DD70C-9110-41D6-8375-34D858C0B1F6}">
      <dgm:prSet/>
      <dgm:spPr/>
      <dgm:t>
        <a:bodyPr/>
        <a:lstStyle/>
        <a:p>
          <a:endParaRPr lang="es-ES"/>
        </a:p>
      </dgm:t>
    </dgm:pt>
    <dgm:pt modelId="{44297EFB-2667-49E5-BA66-C2074BDFB5B6}" type="sibTrans" cxnId="{4F9DD70C-9110-41D6-8375-34D858C0B1F6}">
      <dgm:prSet custT="1"/>
      <dgm:spPr/>
      <dgm:t>
        <a:bodyPr/>
        <a:lstStyle/>
        <a:p>
          <a:pPr algn="l"/>
          <a:r>
            <a:rPr lang="es-ES" sz="600" dirty="0"/>
            <a:t>Dirección de Investigaciones y Dirección de Promoción y Prevención </a:t>
          </a:r>
        </a:p>
      </dgm:t>
    </dgm:pt>
    <dgm:pt modelId="{B69432A1-571A-4157-8B7A-0914D09B1D37}">
      <dgm:prSet phldrT="[Texto]"/>
      <dgm:spPr/>
      <dgm:t>
        <a:bodyPr/>
        <a:lstStyle/>
        <a:p>
          <a:r>
            <a:rPr lang="es-ES" dirty="0"/>
            <a:t>Delegatura de Puertos </a:t>
          </a:r>
        </a:p>
      </dgm:t>
    </dgm:pt>
    <dgm:pt modelId="{F60D9412-2EAF-46A7-B2E2-7AF5C36263E1}" type="parTrans" cxnId="{B47690D5-318C-4697-803A-7DCA09A1B804}">
      <dgm:prSet/>
      <dgm:spPr/>
      <dgm:t>
        <a:bodyPr/>
        <a:lstStyle/>
        <a:p>
          <a:endParaRPr lang="es-ES"/>
        </a:p>
      </dgm:t>
    </dgm:pt>
    <dgm:pt modelId="{DC5F95DA-3975-43A8-9857-1BD7501C7EDF}" type="sibTrans" cxnId="{B47690D5-318C-4697-803A-7DCA09A1B804}">
      <dgm:prSet custT="1"/>
      <dgm:spPr/>
      <dgm:t>
        <a:bodyPr/>
        <a:lstStyle/>
        <a:p>
          <a:pPr algn="l"/>
          <a:r>
            <a:rPr lang="es-ES" sz="600" dirty="0"/>
            <a:t>Dirección de Investigaciones y Dirección de Promoción y Prevención </a:t>
          </a:r>
        </a:p>
      </dgm:t>
    </dgm:pt>
    <dgm:pt modelId="{06B74E1D-D4C1-4363-83C9-AF2261584906}" type="asst">
      <dgm:prSet phldrT="[Texto]"/>
      <dgm:spPr/>
      <dgm:t>
        <a:bodyPr/>
        <a:lstStyle/>
        <a:p>
          <a:r>
            <a:rPr lang="es-ES" dirty="0"/>
            <a:t>Oficina de Control Interno</a:t>
          </a:r>
        </a:p>
      </dgm:t>
    </dgm:pt>
    <dgm:pt modelId="{76B1589C-B23E-45FA-BC03-65131E48D209}" type="parTrans" cxnId="{3609A541-5E38-4FBE-8812-428702401C6F}">
      <dgm:prSet/>
      <dgm:spPr/>
      <dgm:t>
        <a:bodyPr/>
        <a:lstStyle/>
        <a:p>
          <a:endParaRPr lang="es-ES"/>
        </a:p>
      </dgm:t>
    </dgm:pt>
    <dgm:pt modelId="{4E3B8512-E4E2-42D1-94A1-2A2785CEB263}" type="sibTrans" cxnId="{3609A541-5E38-4FBE-8812-428702401C6F}">
      <dgm:prSet/>
      <dgm:spPr/>
      <dgm:t>
        <a:bodyPr/>
        <a:lstStyle/>
        <a:p>
          <a:endParaRPr lang="es-ES"/>
        </a:p>
      </dgm:t>
    </dgm:pt>
    <dgm:pt modelId="{A26D5021-2CF6-43D3-9EA9-BDE3BD7C9365}" type="asst">
      <dgm:prSet phldrT="[Texto]"/>
      <dgm:spPr>
        <a:solidFill>
          <a:srgbClr val="92D050"/>
        </a:solidFill>
      </dgm:spPr>
      <dgm:t>
        <a:bodyPr/>
        <a:lstStyle/>
        <a:p>
          <a:r>
            <a:rPr lang="es-ES" dirty="0"/>
            <a:t>Oficina de TIC </a:t>
          </a:r>
        </a:p>
      </dgm:t>
    </dgm:pt>
    <dgm:pt modelId="{B9D1F265-DCB9-4861-B33D-775CF61DDCA0}" type="parTrans" cxnId="{A55BB1C8-3D98-4CA6-8027-B2B7A4E1B481}">
      <dgm:prSet/>
      <dgm:spPr/>
      <dgm:t>
        <a:bodyPr/>
        <a:lstStyle/>
        <a:p>
          <a:endParaRPr lang="es-ES"/>
        </a:p>
      </dgm:t>
    </dgm:pt>
    <dgm:pt modelId="{69EE2049-5DE8-438E-B5E9-855AC9F30EFE}" type="sibTrans" cxnId="{A55BB1C8-3D98-4CA6-8027-B2B7A4E1B481}">
      <dgm:prSet/>
      <dgm:spPr/>
      <dgm:t>
        <a:bodyPr/>
        <a:lstStyle/>
        <a:p>
          <a:endParaRPr lang="es-ES"/>
        </a:p>
      </dgm:t>
    </dgm:pt>
    <dgm:pt modelId="{A278E978-781D-46B7-8D79-0C672544A897}" type="asst">
      <dgm:prSet phldrT="[Texto]"/>
      <dgm:spPr/>
      <dgm:t>
        <a:bodyPr/>
        <a:lstStyle/>
        <a:p>
          <a:r>
            <a:rPr lang="es-ES" dirty="0"/>
            <a:t>Oficina de Planeación </a:t>
          </a:r>
        </a:p>
      </dgm:t>
    </dgm:pt>
    <dgm:pt modelId="{A77F1597-99D9-453B-87B8-0C25E65437A6}" type="parTrans" cxnId="{8C53CE26-82B4-4E1F-ABDA-E89708DDD0C2}">
      <dgm:prSet/>
      <dgm:spPr/>
      <dgm:t>
        <a:bodyPr/>
        <a:lstStyle/>
        <a:p>
          <a:endParaRPr lang="es-ES"/>
        </a:p>
      </dgm:t>
    </dgm:pt>
    <dgm:pt modelId="{C04D11DA-AE6B-499C-BB0A-EAD98B127FA4}" type="sibTrans" cxnId="{8C53CE26-82B4-4E1F-ABDA-E89708DDD0C2}">
      <dgm:prSet/>
      <dgm:spPr/>
      <dgm:t>
        <a:bodyPr/>
        <a:lstStyle/>
        <a:p>
          <a:endParaRPr lang="es-ES"/>
        </a:p>
      </dgm:t>
    </dgm:pt>
    <dgm:pt modelId="{FA4DBEAD-DE35-4BAB-82E2-0894499D5D08}">
      <dgm:prSet phldrT="[Texto]"/>
      <dgm:spPr/>
      <dgm:t>
        <a:bodyPr/>
        <a:lstStyle/>
        <a:p>
          <a:r>
            <a:rPr lang="es-ES" dirty="0"/>
            <a:t>Delegatura de Concesiones e Infraestructura</a:t>
          </a:r>
        </a:p>
      </dgm:t>
    </dgm:pt>
    <dgm:pt modelId="{CC2EC2C7-8702-4666-AF59-E8A3A2315996}" type="parTrans" cxnId="{A219543C-2147-4240-9240-EB3F35EAC972}">
      <dgm:prSet/>
      <dgm:spPr/>
      <dgm:t>
        <a:bodyPr/>
        <a:lstStyle/>
        <a:p>
          <a:endParaRPr lang="es-ES"/>
        </a:p>
      </dgm:t>
    </dgm:pt>
    <dgm:pt modelId="{59DD325D-7B97-4E7F-8189-5BD456B8A306}" type="sibTrans" cxnId="{A219543C-2147-4240-9240-EB3F35EAC972}">
      <dgm:prSet custT="1"/>
      <dgm:spPr/>
      <dgm:t>
        <a:bodyPr/>
        <a:lstStyle/>
        <a:p>
          <a:pPr algn="r"/>
          <a:endParaRPr lang="es-ES" sz="500" dirty="0"/>
        </a:p>
        <a:p>
          <a:pPr algn="l"/>
          <a:r>
            <a:rPr lang="es-ES" sz="600" dirty="0"/>
            <a:t>Dirección de Investigaciones y Dirección de Promoción y Prevención </a:t>
          </a:r>
        </a:p>
      </dgm:t>
    </dgm:pt>
    <dgm:pt modelId="{DB8A7319-B04E-4134-963D-868782A85F02}" type="pres">
      <dgm:prSet presAssocID="{5164694E-1E7D-4F42-84FE-DEC0053869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D70322E-9F21-45EE-9A92-1E1D117250AB}" type="pres">
      <dgm:prSet presAssocID="{B65BC409-44B2-4C92-9F94-C61DB123DE91}" presName="hierRoot1" presStyleCnt="0">
        <dgm:presLayoutVars>
          <dgm:hierBranch val="init"/>
        </dgm:presLayoutVars>
      </dgm:prSet>
      <dgm:spPr/>
    </dgm:pt>
    <dgm:pt modelId="{49A97AF0-EE41-40EA-964D-4F3B8E9A112C}" type="pres">
      <dgm:prSet presAssocID="{B65BC409-44B2-4C92-9F94-C61DB123DE91}" presName="rootComposite1" presStyleCnt="0"/>
      <dgm:spPr/>
    </dgm:pt>
    <dgm:pt modelId="{3581A8B3-501F-478D-92F2-91AAC3F9AAA3}" type="pres">
      <dgm:prSet presAssocID="{B65BC409-44B2-4C92-9F94-C61DB123DE91}" presName="rootText1" presStyleLbl="node0" presStyleIdx="0" presStyleCnt="1" custScaleX="158293">
        <dgm:presLayoutVars>
          <dgm:chMax/>
          <dgm:chPref val="3"/>
        </dgm:presLayoutVars>
      </dgm:prSet>
      <dgm:spPr/>
      <dgm:t>
        <a:bodyPr/>
        <a:lstStyle/>
        <a:p>
          <a:endParaRPr lang="es-ES"/>
        </a:p>
      </dgm:t>
    </dgm:pt>
    <dgm:pt modelId="{A7F4F619-F526-4DA7-B83B-394F6EE9CF71}" type="pres">
      <dgm:prSet presAssocID="{B65BC409-44B2-4C92-9F94-C61DB123DE91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6E1AD3E7-DCE6-49E6-A9EA-E8ECE779F26B}" type="pres">
      <dgm:prSet presAssocID="{B65BC409-44B2-4C92-9F94-C61DB123DE91}" presName="rootConnector1" presStyleLbl="node1" presStyleIdx="0" presStyleCnt="4"/>
      <dgm:spPr/>
      <dgm:t>
        <a:bodyPr/>
        <a:lstStyle/>
        <a:p>
          <a:endParaRPr lang="es-ES"/>
        </a:p>
      </dgm:t>
    </dgm:pt>
    <dgm:pt modelId="{D5A0B0E9-6410-4E15-9B48-4A4BA1FCBA99}" type="pres">
      <dgm:prSet presAssocID="{B65BC409-44B2-4C92-9F94-C61DB123DE91}" presName="hierChild2" presStyleCnt="0"/>
      <dgm:spPr/>
    </dgm:pt>
    <dgm:pt modelId="{8CE2717E-8E6C-452F-8A89-F7D85A84FACB}" type="pres">
      <dgm:prSet presAssocID="{1D266DE6-801F-4916-B295-87F59767707C}" presName="Name37" presStyleLbl="parChTrans1D2" presStyleIdx="0" presStyleCnt="8"/>
      <dgm:spPr/>
      <dgm:t>
        <a:bodyPr/>
        <a:lstStyle/>
        <a:p>
          <a:endParaRPr lang="es-ES"/>
        </a:p>
      </dgm:t>
    </dgm:pt>
    <dgm:pt modelId="{95375596-6B49-4530-A0EF-4AD0F388582F}" type="pres">
      <dgm:prSet presAssocID="{03630392-47C8-4A22-91B4-3CFFD2914652}" presName="hierRoot2" presStyleCnt="0">
        <dgm:presLayoutVars>
          <dgm:hierBranch val="init"/>
        </dgm:presLayoutVars>
      </dgm:prSet>
      <dgm:spPr/>
    </dgm:pt>
    <dgm:pt modelId="{FC2DD82D-9025-4AA4-8EDF-B209CA61E398}" type="pres">
      <dgm:prSet presAssocID="{03630392-47C8-4A22-91B4-3CFFD2914652}" presName="rootComposite" presStyleCnt="0"/>
      <dgm:spPr/>
    </dgm:pt>
    <dgm:pt modelId="{4BBEAFF9-7713-4B05-A8B5-6B7BC9B2B770}" type="pres">
      <dgm:prSet presAssocID="{03630392-47C8-4A22-91B4-3CFFD2914652}" presName="rootText" presStyleLbl="node1" presStyleIdx="0" presStyleCnt="4">
        <dgm:presLayoutVars>
          <dgm:chMax/>
          <dgm:chPref val="3"/>
        </dgm:presLayoutVars>
      </dgm:prSet>
      <dgm:spPr/>
      <dgm:t>
        <a:bodyPr/>
        <a:lstStyle/>
        <a:p>
          <a:endParaRPr lang="es-ES"/>
        </a:p>
      </dgm:t>
    </dgm:pt>
    <dgm:pt modelId="{567CC79D-4BAC-46F2-BAB1-DBCF77F1AB49}" type="pres">
      <dgm:prSet presAssocID="{03630392-47C8-4A22-91B4-3CFFD2914652}" presName="titleText2" presStyleLbl="fgAcc1" presStyleIdx="0" presStyleCnt="4" custScaleX="127188" custScaleY="157637" custLinFactNeighborX="-6102" custLinFactNeighborY="3576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770BF64-A0C5-46AF-A793-BBADA6CC828A}" type="pres">
      <dgm:prSet presAssocID="{03630392-47C8-4A22-91B4-3CFFD2914652}" presName="rootConnector" presStyleLbl="node2" presStyleIdx="0" presStyleCnt="0"/>
      <dgm:spPr/>
      <dgm:t>
        <a:bodyPr/>
        <a:lstStyle/>
        <a:p>
          <a:endParaRPr lang="es-ES"/>
        </a:p>
      </dgm:t>
    </dgm:pt>
    <dgm:pt modelId="{D4C53F71-DF93-49B5-8B4F-D180388DA040}" type="pres">
      <dgm:prSet presAssocID="{03630392-47C8-4A22-91B4-3CFFD2914652}" presName="hierChild4" presStyleCnt="0"/>
      <dgm:spPr/>
    </dgm:pt>
    <dgm:pt modelId="{C5A31B8A-CBC9-44D6-A281-88352B5BEBBA}" type="pres">
      <dgm:prSet presAssocID="{03630392-47C8-4A22-91B4-3CFFD2914652}" presName="hierChild5" presStyleCnt="0"/>
      <dgm:spPr/>
    </dgm:pt>
    <dgm:pt modelId="{9611B231-3BF4-45AA-A569-DDC348E59D46}" type="pres">
      <dgm:prSet presAssocID="{E0CF429F-237B-4D2E-B89E-7F6C7248CB4C}" presName="Name37" presStyleLbl="parChTrans1D2" presStyleIdx="1" presStyleCnt="8"/>
      <dgm:spPr/>
      <dgm:t>
        <a:bodyPr/>
        <a:lstStyle/>
        <a:p>
          <a:endParaRPr lang="es-ES"/>
        </a:p>
      </dgm:t>
    </dgm:pt>
    <dgm:pt modelId="{B43F07B3-47E5-472C-9A7F-E97B3172160E}" type="pres">
      <dgm:prSet presAssocID="{7A07A590-CFA7-421B-B293-FC4F7BD0D52F}" presName="hierRoot2" presStyleCnt="0">
        <dgm:presLayoutVars>
          <dgm:hierBranch val="init"/>
        </dgm:presLayoutVars>
      </dgm:prSet>
      <dgm:spPr/>
    </dgm:pt>
    <dgm:pt modelId="{911B3FFF-55B5-46F1-AE52-AAF980971B6E}" type="pres">
      <dgm:prSet presAssocID="{7A07A590-CFA7-421B-B293-FC4F7BD0D52F}" presName="rootComposite" presStyleCnt="0"/>
      <dgm:spPr/>
    </dgm:pt>
    <dgm:pt modelId="{5FE09AAF-7101-4C24-8023-4A1C1E089AE5}" type="pres">
      <dgm:prSet presAssocID="{7A07A590-CFA7-421B-B293-FC4F7BD0D52F}" presName="rootText" presStyleLbl="node1" presStyleIdx="1" presStyleCnt="4">
        <dgm:presLayoutVars>
          <dgm:chMax/>
          <dgm:chPref val="3"/>
        </dgm:presLayoutVars>
      </dgm:prSet>
      <dgm:spPr/>
      <dgm:t>
        <a:bodyPr/>
        <a:lstStyle/>
        <a:p>
          <a:endParaRPr lang="es-ES"/>
        </a:p>
      </dgm:t>
    </dgm:pt>
    <dgm:pt modelId="{9FA8020F-EFBF-4BFB-B87D-8A272B25B7CB}" type="pres">
      <dgm:prSet presAssocID="{7A07A590-CFA7-421B-B293-FC4F7BD0D52F}" presName="titleText2" presStyleLbl="fgAcc1" presStyleIdx="1" presStyleCnt="4" custScaleX="126979" custScaleY="159854" custLinFactNeighborX="963" custLinFactNeighborY="99565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DC0F5828-51D5-443E-BECA-00D42A19252F}" type="pres">
      <dgm:prSet presAssocID="{7A07A590-CFA7-421B-B293-FC4F7BD0D52F}" presName="rootConnector" presStyleLbl="node2" presStyleIdx="0" presStyleCnt="0"/>
      <dgm:spPr/>
      <dgm:t>
        <a:bodyPr/>
        <a:lstStyle/>
        <a:p>
          <a:endParaRPr lang="es-ES"/>
        </a:p>
      </dgm:t>
    </dgm:pt>
    <dgm:pt modelId="{2525CD1E-B705-4CFD-AFAF-8F6889A49249}" type="pres">
      <dgm:prSet presAssocID="{7A07A590-CFA7-421B-B293-FC4F7BD0D52F}" presName="hierChild4" presStyleCnt="0"/>
      <dgm:spPr/>
    </dgm:pt>
    <dgm:pt modelId="{102BC5CB-1C1B-4980-A096-3D9C8510A88E}" type="pres">
      <dgm:prSet presAssocID="{7A07A590-CFA7-421B-B293-FC4F7BD0D52F}" presName="hierChild5" presStyleCnt="0"/>
      <dgm:spPr/>
    </dgm:pt>
    <dgm:pt modelId="{D73B2396-A6AD-4713-B655-FB2FF1320447}" type="pres">
      <dgm:prSet presAssocID="{F60D9412-2EAF-46A7-B2E2-7AF5C36263E1}" presName="Name37" presStyleLbl="parChTrans1D2" presStyleIdx="2" presStyleCnt="8"/>
      <dgm:spPr/>
      <dgm:t>
        <a:bodyPr/>
        <a:lstStyle/>
        <a:p>
          <a:endParaRPr lang="es-ES"/>
        </a:p>
      </dgm:t>
    </dgm:pt>
    <dgm:pt modelId="{96A8BA83-1B45-4A6B-BD26-A7B9D6582A87}" type="pres">
      <dgm:prSet presAssocID="{B69432A1-571A-4157-8B7A-0914D09B1D37}" presName="hierRoot2" presStyleCnt="0">
        <dgm:presLayoutVars>
          <dgm:hierBranch val="init"/>
        </dgm:presLayoutVars>
      </dgm:prSet>
      <dgm:spPr/>
    </dgm:pt>
    <dgm:pt modelId="{2CA15088-B01A-46EF-BF4A-5FBCCB1B7D8F}" type="pres">
      <dgm:prSet presAssocID="{B69432A1-571A-4157-8B7A-0914D09B1D37}" presName="rootComposite" presStyleCnt="0"/>
      <dgm:spPr/>
    </dgm:pt>
    <dgm:pt modelId="{4AF7F3B4-C442-4A39-9ED2-DFAF91A0144B}" type="pres">
      <dgm:prSet presAssocID="{B69432A1-571A-4157-8B7A-0914D09B1D37}" presName="rootText" presStyleLbl="node1" presStyleIdx="2" presStyleCnt="4">
        <dgm:presLayoutVars>
          <dgm:chMax/>
          <dgm:chPref val="3"/>
        </dgm:presLayoutVars>
      </dgm:prSet>
      <dgm:spPr/>
      <dgm:t>
        <a:bodyPr/>
        <a:lstStyle/>
        <a:p>
          <a:endParaRPr lang="es-ES"/>
        </a:p>
      </dgm:t>
    </dgm:pt>
    <dgm:pt modelId="{C07D41C7-744A-468D-9878-C36995FF51A0}" type="pres">
      <dgm:prSet presAssocID="{B69432A1-571A-4157-8B7A-0914D09B1D37}" presName="titleText2" presStyleLbl="fgAcc1" presStyleIdx="2" presStyleCnt="4" custScaleX="122392" custScaleY="158648" custLinFactNeighborX="711" custLinFactNeighborY="35256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9D51D6B5-CCBE-406B-83C6-B4AA0B028C68}" type="pres">
      <dgm:prSet presAssocID="{B69432A1-571A-4157-8B7A-0914D09B1D37}" presName="rootConnector" presStyleLbl="node2" presStyleIdx="0" presStyleCnt="0"/>
      <dgm:spPr/>
      <dgm:t>
        <a:bodyPr/>
        <a:lstStyle/>
        <a:p>
          <a:endParaRPr lang="es-ES"/>
        </a:p>
      </dgm:t>
    </dgm:pt>
    <dgm:pt modelId="{C2B56F68-B779-43BC-B5CB-D6FEC3EC391C}" type="pres">
      <dgm:prSet presAssocID="{B69432A1-571A-4157-8B7A-0914D09B1D37}" presName="hierChild4" presStyleCnt="0"/>
      <dgm:spPr/>
    </dgm:pt>
    <dgm:pt modelId="{5D7D7214-3509-4849-A811-AE6E0A9018AC}" type="pres">
      <dgm:prSet presAssocID="{B69432A1-571A-4157-8B7A-0914D09B1D37}" presName="hierChild5" presStyleCnt="0"/>
      <dgm:spPr/>
    </dgm:pt>
    <dgm:pt modelId="{07274C44-E718-4A2B-8E3F-B18ACAFB3306}" type="pres">
      <dgm:prSet presAssocID="{CC2EC2C7-8702-4666-AF59-E8A3A2315996}" presName="Name37" presStyleLbl="parChTrans1D2" presStyleIdx="3" presStyleCnt="8"/>
      <dgm:spPr/>
      <dgm:t>
        <a:bodyPr/>
        <a:lstStyle/>
        <a:p>
          <a:endParaRPr lang="es-ES"/>
        </a:p>
      </dgm:t>
    </dgm:pt>
    <dgm:pt modelId="{0C463861-AF28-422E-9F37-20A941B9A848}" type="pres">
      <dgm:prSet presAssocID="{FA4DBEAD-DE35-4BAB-82E2-0894499D5D08}" presName="hierRoot2" presStyleCnt="0">
        <dgm:presLayoutVars>
          <dgm:hierBranch val="init"/>
        </dgm:presLayoutVars>
      </dgm:prSet>
      <dgm:spPr/>
    </dgm:pt>
    <dgm:pt modelId="{3A38939F-BB55-4389-9C8D-E90E6D6D34A3}" type="pres">
      <dgm:prSet presAssocID="{FA4DBEAD-DE35-4BAB-82E2-0894499D5D08}" presName="rootComposite" presStyleCnt="0"/>
      <dgm:spPr/>
    </dgm:pt>
    <dgm:pt modelId="{DFD89DD4-73B4-4CC5-8F36-658B8AB0C328}" type="pres">
      <dgm:prSet presAssocID="{FA4DBEAD-DE35-4BAB-82E2-0894499D5D08}" presName="rootText" presStyleLbl="node1" presStyleIdx="3" presStyleCnt="4">
        <dgm:presLayoutVars>
          <dgm:chMax/>
          <dgm:chPref val="3"/>
        </dgm:presLayoutVars>
      </dgm:prSet>
      <dgm:spPr/>
      <dgm:t>
        <a:bodyPr/>
        <a:lstStyle/>
        <a:p>
          <a:endParaRPr lang="es-ES"/>
        </a:p>
      </dgm:t>
    </dgm:pt>
    <dgm:pt modelId="{BBAEDDCE-41A3-46CD-9AD7-DBC874B1DEA2}" type="pres">
      <dgm:prSet presAssocID="{FA4DBEAD-DE35-4BAB-82E2-0894499D5D08}" presName="titleText2" presStyleLbl="fgAcc1" presStyleIdx="3" presStyleCnt="4" custScaleX="117849" custScaleY="140171" custLinFactNeighborY="44495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B3AB5A4-C31A-4B3A-9099-AC427678414A}" type="pres">
      <dgm:prSet presAssocID="{FA4DBEAD-DE35-4BAB-82E2-0894499D5D08}" presName="rootConnector" presStyleLbl="node2" presStyleIdx="0" presStyleCnt="0"/>
      <dgm:spPr/>
      <dgm:t>
        <a:bodyPr/>
        <a:lstStyle/>
        <a:p>
          <a:endParaRPr lang="es-ES"/>
        </a:p>
      </dgm:t>
    </dgm:pt>
    <dgm:pt modelId="{A6334489-9AF5-4686-A143-FB31DC81BD28}" type="pres">
      <dgm:prSet presAssocID="{FA4DBEAD-DE35-4BAB-82E2-0894499D5D08}" presName="hierChild4" presStyleCnt="0"/>
      <dgm:spPr/>
    </dgm:pt>
    <dgm:pt modelId="{DA55BAB4-42C1-450F-985A-298485A3ED7A}" type="pres">
      <dgm:prSet presAssocID="{FA4DBEAD-DE35-4BAB-82E2-0894499D5D08}" presName="hierChild5" presStyleCnt="0"/>
      <dgm:spPr/>
    </dgm:pt>
    <dgm:pt modelId="{E88B91FC-1052-4B39-9613-7A99EEB521E9}" type="pres">
      <dgm:prSet presAssocID="{B65BC409-44B2-4C92-9F94-C61DB123DE91}" presName="hierChild3" presStyleCnt="0"/>
      <dgm:spPr/>
    </dgm:pt>
    <dgm:pt modelId="{253D50D3-FFC1-40CA-AC19-38226AD3A01C}" type="pres">
      <dgm:prSet presAssocID="{6AF54D54-E7B1-488F-8238-D4A55379FF72}" presName="Name96" presStyleLbl="parChTrans1D2" presStyleIdx="4" presStyleCnt="8"/>
      <dgm:spPr/>
      <dgm:t>
        <a:bodyPr/>
        <a:lstStyle/>
        <a:p>
          <a:endParaRPr lang="es-ES"/>
        </a:p>
      </dgm:t>
    </dgm:pt>
    <dgm:pt modelId="{80CC8FEB-7542-47DD-A815-D0A626039746}" type="pres">
      <dgm:prSet presAssocID="{C885C284-4144-40E7-87F6-47D9E65F11CB}" presName="hierRoot3" presStyleCnt="0">
        <dgm:presLayoutVars>
          <dgm:hierBranch val="init"/>
        </dgm:presLayoutVars>
      </dgm:prSet>
      <dgm:spPr/>
    </dgm:pt>
    <dgm:pt modelId="{C6A6B3D2-FE06-48A6-81D0-2CE90A3B05C4}" type="pres">
      <dgm:prSet presAssocID="{C885C284-4144-40E7-87F6-47D9E65F11CB}" presName="rootComposite3" presStyleCnt="0"/>
      <dgm:spPr/>
    </dgm:pt>
    <dgm:pt modelId="{91B041FC-C832-4FEF-B10E-57992997184D}" type="pres">
      <dgm:prSet presAssocID="{C885C284-4144-40E7-87F6-47D9E65F11CB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49F358-1766-429C-975C-5601983B6D4C}" type="pres">
      <dgm:prSet presAssocID="{C885C284-4144-40E7-87F6-47D9E65F11CB}" presName="titleText3" presStyleLbl="fgAcc2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4E3BE6AB-844D-4332-8A86-137F001BE480}" type="pres">
      <dgm:prSet presAssocID="{C885C284-4144-40E7-87F6-47D9E65F11CB}" presName="rootConnector3" presStyleLbl="asst1" presStyleIdx="0" presStyleCnt="4"/>
      <dgm:spPr/>
      <dgm:t>
        <a:bodyPr/>
        <a:lstStyle/>
        <a:p>
          <a:endParaRPr lang="es-ES"/>
        </a:p>
      </dgm:t>
    </dgm:pt>
    <dgm:pt modelId="{826257A0-40F5-4F63-B68B-4D9F8AE3E28B}" type="pres">
      <dgm:prSet presAssocID="{C885C284-4144-40E7-87F6-47D9E65F11CB}" presName="hierChild6" presStyleCnt="0"/>
      <dgm:spPr/>
    </dgm:pt>
    <dgm:pt modelId="{C04FE8A5-8308-4AD4-8612-5E02169C939E}" type="pres">
      <dgm:prSet presAssocID="{C885C284-4144-40E7-87F6-47D9E65F11CB}" presName="hierChild7" presStyleCnt="0"/>
      <dgm:spPr/>
    </dgm:pt>
    <dgm:pt modelId="{37181554-CB38-47C5-9547-BC7E312EF8E6}" type="pres">
      <dgm:prSet presAssocID="{B9D1F265-DCB9-4861-B33D-775CF61DDCA0}" presName="Name96" presStyleLbl="parChTrans1D2" presStyleIdx="5" presStyleCnt="8"/>
      <dgm:spPr/>
      <dgm:t>
        <a:bodyPr/>
        <a:lstStyle/>
        <a:p>
          <a:endParaRPr lang="es-ES"/>
        </a:p>
      </dgm:t>
    </dgm:pt>
    <dgm:pt modelId="{3D7C9538-4F20-4C74-AEE9-642831584A43}" type="pres">
      <dgm:prSet presAssocID="{A26D5021-2CF6-43D3-9EA9-BDE3BD7C9365}" presName="hierRoot3" presStyleCnt="0">
        <dgm:presLayoutVars>
          <dgm:hierBranch val="init"/>
        </dgm:presLayoutVars>
      </dgm:prSet>
      <dgm:spPr/>
    </dgm:pt>
    <dgm:pt modelId="{14F22A67-4278-491C-912D-025D8FBB878C}" type="pres">
      <dgm:prSet presAssocID="{A26D5021-2CF6-43D3-9EA9-BDE3BD7C9365}" presName="rootComposite3" presStyleCnt="0"/>
      <dgm:spPr/>
    </dgm:pt>
    <dgm:pt modelId="{F86DCA71-639F-4664-961B-DB5363665E18}" type="pres">
      <dgm:prSet presAssocID="{A26D5021-2CF6-43D3-9EA9-BDE3BD7C9365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AFB20-8A4B-44CD-9AFB-85C174EDA196}" type="pres">
      <dgm:prSet presAssocID="{A26D5021-2CF6-43D3-9EA9-BDE3BD7C9365}" presName="titleText3" presStyleLbl="fgAcc2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6A2DE492-A382-47A1-B09D-62B315529F48}" type="pres">
      <dgm:prSet presAssocID="{A26D5021-2CF6-43D3-9EA9-BDE3BD7C9365}" presName="rootConnector3" presStyleLbl="asst1" presStyleIdx="1" presStyleCnt="4"/>
      <dgm:spPr/>
      <dgm:t>
        <a:bodyPr/>
        <a:lstStyle/>
        <a:p>
          <a:endParaRPr lang="es-ES"/>
        </a:p>
      </dgm:t>
    </dgm:pt>
    <dgm:pt modelId="{E715C32E-4741-432B-9333-264DD44CF675}" type="pres">
      <dgm:prSet presAssocID="{A26D5021-2CF6-43D3-9EA9-BDE3BD7C9365}" presName="hierChild6" presStyleCnt="0"/>
      <dgm:spPr/>
    </dgm:pt>
    <dgm:pt modelId="{54F6B048-E741-410F-89F6-2ACB8D6968C9}" type="pres">
      <dgm:prSet presAssocID="{A26D5021-2CF6-43D3-9EA9-BDE3BD7C9365}" presName="hierChild7" presStyleCnt="0"/>
      <dgm:spPr/>
    </dgm:pt>
    <dgm:pt modelId="{DB953CA9-8391-4ACB-A20A-6719385BFB6C}" type="pres">
      <dgm:prSet presAssocID="{A77F1597-99D9-453B-87B8-0C25E65437A6}" presName="Name96" presStyleLbl="parChTrans1D2" presStyleIdx="6" presStyleCnt="8"/>
      <dgm:spPr/>
      <dgm:t>
        <a:bodyPr/>
        <a:lstStyle/>
        <a:p>
          <a:endParaRPr lang="es-ES"/>
        </a:p>
      </dgm:t>
    </dgm:pt>
    <dgm:pt modelId="{09A5EC31-F490-4245-9333-FA9A530E598E}" type="pres">
      <dgm:prSet presAssocID="{A278E978-781D-46B7-8D79-0C672544A897}" presName="hierRoot3" presStyleCnt="0">
        <dgm:presLayoutVars>
          <dgm:hierBranch val="init"/>
        </dgm:presLayoutVars>
      </dgm:prSet>
      <dgm:spPr/>
    </dgm:pt>
    <dgm:pt modelId="{E63B828A-6CA4-44E2-A96A-F4A7DB5CA383}" type="pres">
      <dgm:prSet presAssocID="{A278E978-781D-46B7-8D79-0C672544A897}" presName="rootComposite3" presStyleCnt="0"/>
      <dgm:spPr/>
    </dgm:pt>
    <dgm:pt modelId="{B65F602D-CE1F-4670-A376-15AD0569A94F}" type="pres">
      <dgm:prSet presAssocID="{A278E978-781D-46B7-8D79-0C672544A897}" presName="rootText3" presStyleLbl="asst1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DDB689-3545-496D-AE52-1821E7E5A4E9}" type="pres">
      <dgm:prSet presAssocID="{A278E978-781D-46B7-8D79-0C672544A897}" presName="titleText3" presStyleLbl="fgAcc2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C49110E3-B1D5-476C-B94B-8AF379C5622D}" type="pres">
      <dgm:prSet presAssocID="{A278E978-781D-46B7-8D79-0C672544A897}" presName="rootConnector3" presStyleLbl="asst1" presStyleIdx="2" presStyleCnt="4"/>
      <dgm:spPr/>
      <dgm:t>
        <a:bodyPr/>
        <a:lstStyle/>
        <a:p>
          <a:endParaRPr lang="es-ES"/>
        </a:p>
      </dgm:t>
    </dgm:pt>
    <dgm:pt modelId="{86CF1AC1-798D-435F-8B46-8C35400B309C}" type="pres">
      <dgm:prSet presAssocID="{A278E978-781D-46B7-8D79-0C672544A897}" presName="hierChild6" presStyleCnt="0"/>
      <dgm:spPr/>
    </dgm:pt>
    <dgm:pt modelId="{FCB40049-94B5-4035-B7BD-0757E96B7709}" type="pres">
      <dgm:prSet presAssocID="{A278E978-781D-46B7-8D79-0C672544A897}" presName="hierChild7" presStyleCnt="0"/>
      <dgm:spPr/>
    </dgm:pt>
    <dgm:pt modelId="{0EA6D1D3-2164-4A3E-8C3B-0F1360EC815A}" type="pres">
      <dgm:prSet presAssocID="{76B1589C-B23E-45FA-BC03-65131E48D209}" presName="Name96" presStyleLbl="parChTrans1D2" presStyleIdx="7" presStyleCnt="8"/>
      <dgm:spPr/>
      <dgm:t>
        <a:bodyPr/>
        <a:lstStyle/>
        <a:p>
          <a:endParaRPr lang="es-ES"/>
        </a:p>
      </dgm:t>
    </dgm:pt>
    <dgm:pt modelId="{0D3FF9F6-58AA-42FF-8D9C-08CB7C40CB6B}" type="pres">
      <dgm:prSet presAssocID="{06B74E1D-D4C1-4363-83C9-AF2261584906}" presName="hierRoot3" presStyleCnt="0">
        <dgm:presLayoutVars>
          <dgm:hierBranch val="init"/>
        </dgm:presLayoutVars>
      </dgm:prSet>
      <dgm:spPr/>
    </dgm:pt>
    <dgm:pt modelId="{BF0A81A3-D445-4A17-81D2-11EB5F4741C2}" type="pres">
      <dgm:prSet presAssocID="{06B74E1D-D4C1-4363-83C9-AF2261584906}" presName="rootComposite3" presStyleCnt="0"/>
      <dgm:spPr/>
    </dgm:pt>
    <dgm:pt modelId="{4C282A12-2A72-48BF-8890-BB408CB02127}" type="pres">
      <dgm:prSet presAssocID="{06B74E1D-D4C1-4363-83C9-AF2261584906}" presName="rootText3" presStyleLbl="asst1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CDBE95-3CF5-4612-80A0-92A3DC38F21B}" type="pres">
      <dgm:prSet presAssocID="{06B74E1D-D4C1-4363-83C9-AF2261584906}" presName="titleText3" presStyleLbl="fgAcc2" presStyleIdx="3" presStyleCnt="4" custScaleX="98763" custScaleY="84898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B7B6460F-8B60-440C-A5A1-A1BC93055096}" type="pres">
      <dgm:prSet presAssocID="{06B74E1D-D4C1-4363-83C9-AF2261584906}" presName="rootConnector3" presStyleLbl="asst1" presStyleIdx="3" presStyleCnt="4"/>
      <dgm:spPr/>
      <dgm:t>
        <a:bodyPr/>
        <a:lstStyle/>
        <a:p>
          <a:endParaRPr lang="es-ES"/>
        </a:p>
      </dgm:t>
    </dgm:pt>
    <dgm:pt modelId="{18AEE18D-A76C-4092-853C-CD7D9F164A12}" type="pres">
      <dgm:prSet presAssocID="{06B74E1D-D4C1-4363-83C9-AF2261584906}" presName="hierChild6" presStyleCnt="0"/>
      <dgm:spPr/>
    </dgm:pt>
    <dgm:pt modelId="{EBFC3009-CCD9-4066-8F38-7C3DAB58EE29}" type="pres">
      <dgm:prSet presAssocID="{06B74E1D-D4C1-4363-83C9-AF2261584906}" presName="hierChild7" presStyleCnt="0"/>
      <dgm:spPr/>
    </dgm:pt>
  </dgm:ptLst>
  <dgm:cxnLst>
    <dgm:cxn modelId="{16E4F6CB-248B-429B-B1A8-A3BB1455EE72}" type="presOf" srcId="{B65BC409-44B2-4C92-9F94-C61DB123DE91}" destId="{3581A8B3-501F-478D-92F2-91AAC3F9AAA3}" srcOrd="0" destOrd="0" presId="urn:microsoft.com/office/officeart/2008/layout/NameandTitleOrganizationalChart"/>
    <dgm:cxn modelId="{738D94C6-26AC-4073-86F0-E81FDB75D21D}" type="presOf" srcId="{B65BC409-44B2-4C92-9F94-C61DB123DE91}" destId="{6E1AD3E7-DCE6-49E6-A9EA-E8ECE779F26B}" srcOrd="1" destOrd="0" presId="urn:microsoft.com/office/officeart/2008/layout/NameandTitleOrganizationalChart"/>
    <dgm:cxn modelId="{688834DB-7D84-4C17-9592-99DC02B94427}" type="presOf" srcId="{C885C284-4144-40E7-87F6-47D9E65F11CB}" destId="{91B041FC-C832-4FEF-B10E-57992997184D}" srcOrd="0" destOrd="0" presId="urn:microsoft.com/office/officeart/2008/layout/NameandTitleOrganizationalChart"/>
    <dgm:cxn modelId="{A47616A8-DD11-4FCB-BF5D-0495553206BB}" type="presOf" srcId="{59DD325D-7B97-4E7F-8189-5BD456B8A306}" destId="{BBAEDDCE-41A3-46CD-9AD7-DBC874B1DEA2}" srcOrd="0" destOrd="0" presId="urn:microsoft.com/office/officeart/2008/layout/NameandTitleOrganizationalChart"/>
    <dgm:cxn modelId="{520C5993-F7E2-4C5B-844E-EBB04B433989}" type="presOf" srcId="{A278E978-781D-46B7-8D79-0C672544A897}" destId="{C49110E3-B1D5-476C-B94B-8AF379C5622D}" srcOrd="1" destOrd="0" presId="urn:microsoft.com/office/officeart/2008/layout/NameandTitleOrganizationalChart"/>
    <dgm:cxn modelId="{A55BB1C8-3D98-4CA6-8027-B2B7A4E1B481}" srcId="{B65BC409-44B2-4C92-9F94-C61DB123DE91}" destId="{A26D5021-2CF6-43D3-9EA9-BDE3BD7C9365}" srcOrd="1" destOrd="0" parTransId="{B9D1F265-DCB9-4861-B33D-775CF61DDCA0}" sibTransId="{69EE2049-5DE8-438E-B5E9-855AC9F30EFE}"/>
    <dgm:cxn modelId="{27163279-8BFF-4B9A-B09C-D20AE8F25487}" type="presOf" srcId="{69EE2049-5DE8-438E-B5E9-855AC9F30EFE}" destId="{0DEAFB20-8A4B-44CD-9AFB-85C174EDA196}" srcOrd="0" destOrd="0" presId="urn:microsoft.com/office/officeart/2008/layout/NameandTitleOrganizationalChart"/>
    <dgm:cxn modelId="{A24BA186-A038-40D3-A5A6-D31E4E9A3AFE}" type="presOf" srcId="{4E3B8512-E4E2-42D1-94A1-2A2785CEB263}" destId="{04CDBE95-3CF5-4612-80A0-92A3DC38F21B}" srcOrd="0" destOrd="0" presId="urn:microsoft.com/office/officeart/2008/layout/NameandTitleOrganizationalChart"/>
    <dgm:cxn modelId="{13EFA28A-E13B-4528-8325-29A6EF375F50}" type="presOf" srcId="{06B74E1D-D4C1-4363-83C9-AF2261584906}" destId="{B7B6460F-8B60-440C-A5A1-A1BC93055096}" srcOrd="1" destOrd="0" presId="urn:microsoft.com/office/officeart/2008/layout/NameandTitleOrganizationalChart"/>
    <dgm:cxn modelId="{55A4D5FE-5D54-41FB-90D3-B9831677F575}" type="presOf" srcId="{44297EFB-2667-49E5-BA66-C2074BDFB5B6}" destId="{9FA8020F-EFBF-4BFB-B87D-8A272B25B7CB}" srcOrd="0" destOrd="0" presId="urn:microsoft.com/office/officeart/2008/layout/NameandTitleOrganizationalChart"/>
    <dgm:cxn modelId="{86406DB5-354E-419F-A64A-F9467D9E0311}" type="presOf" srcId="{B69432A1-571A-4157-8B7A-0914D09B1D37}" destId="{4AF7F3B4-C442-4A39-9ED2-DFAF91A0144B}" srcOrd="0" destOrd="0" presId="urn:microsoft.com/office/officeart/2008/layout/NameandTitleOrganizationalChart"/>
    <dgm:cxn modelId="{9B775B77-85D8-4ADD-8995-9E8B0A17476C}" type="presOf" srcId="{F12F2662-9645-444F-A441-6B76E679F29D}" destId="{567CC79D-4BAC-46F2-BAB1-DBCF77F1AB49}" srcOrd="0" destOrd="0" presId="urn:microsoft.com/office/officeart/2008/layout/NameandTitleOrganizationalChart"/>
    <dgm:cxn modelId="{3F34EF6C-DFE7-413E-A9E3-9901DBCD477D}" type="presOf" srcId="{B69432A1-571A-4157-8B7A-0914D09B1D37}" destId="{9D51D6B5-CCBE-406B-83C6-B4AA0B028C68}" srcOrd="1" destOrd="0" presId="urn:microsoft.com/office/officeart/2008/layout/NameandTitleOrganizationalChart"/>
    <dgm:cxn modelId="{8C53CE26-82B4-4E1F-ABDA-E89708DDD0C2}" srcId="{B65BC409-44B2-4C92-9F94-C61DB123DE91}" destId="{A278E978-781D-46B7-8D79-0C672544A897}" srcOrd="2" destOrd="0" parTransId="{A77F1597-99D9-453B-87B8-0C25E65437A6}" sibTransId="{C04D11DA-AE6B-499C-BB0A-EAD98B127FA4}"/>
    <dgm:cxn modelId="{A576267F-0AEA-4BFB-B247-BBAEE004BEFC}" type="presOf" srcId="{A278E978-781D-46B7-8D79-0C672544A897}" destId="{B65F602D-CE1F-4670-A376-15AD0569A94F}" srcOrd="0" destOrd="0" presId="urn:microsoft.com/office/officeart/2008/layout/NameandTitleOrganizationalChart"/>
    <dgm:cxn modelId="{4587FFBC-2EBA-418D-BB71-D8726D87FC28}" type="presOf" srcId="{C885C284-4144-40E7-87F6-47D9E65F11CB}" destId="{4E3BE6AB-844D-4332-8A86-137F001BE480}" srcOrd="1" destOrd="0" presId="urn:microsoft.com/office/officeart/2008/layout/NameandTitleOrganizationalChart"/>
    <dgm:cxn modelId="{4D1F8538-268C-4C3B-91CE-3BC26F26B495}" srcId="{B65BC409-44B2-4C92-9F94-C61DB123DE91}" destId="{C885C284-4144-40E7-87F6-47D9E65F11CB}" srcOrd="0" destOrd="0" parTransId="{6AF54D54-E7B1-488F-8238-D4A55379FF72}" sibTransId="{5F429278-F0C0-4A73-8D5F-6555946A5CF6}"/>
    <dgm:cxn modelId="{B92B87F7-7374-4219-AD8B-4A6AC4FBF5ED}" type="presOf" srcId="{E0CF429F-237B-4D2E-B89E-7F6C7248CB4C}" destId="{9611B231-3BF4-45AA-A569-DDC348E59D46}" srcOrd="0" destOrd="0" presId="urn:microsoft.com/office/officeart/2008/layout/NameandTitleOrganizationalChart"/>
    <dgm:cxn modelId="{2C1014A1-2390-4406-ABCE-D1A9759EF94C}" type="presOf" srcId="{6AF54D54-E7B1-488F-8238-D4A55379FF72}" destId="{253D50D3-FFC1-40CA-AC19-38226AD3A01C}" srcOrd="0" destOrd="0" presId="urn:microsoft.com/office/officeart/2008/layout/NameandTitleOrganizationalChart"/>
    <dgm:cxn modelId="{3609A541-5E38-4FBE-8812-428702401C6F}" srcId="{B65BC409-44B2-4C92-9F94-C61DB123DE91}" destId="{06B74E1D-D4C1-4363-83C9-AF2261584906}" srcOrd="3" destOrd="0" parTransId="{76B1589C-B23E-45FA-BC03-65131E48D209}" sibTransId="{4E3B8512-E4E2-42D1-94A1-2A2785CEB263}"/>
    <dgm:cxn modelId="{7E8E4F37-648E-4BD2-908E-4CECEB11C3A9}" type="presOf" srcId="{7A07A590-CFA7-421B-B293-FC4F7BD0D52F}" destId="{DC0F5828-51D5-443E-BECA-00D42A19252F}" srcOrd="1" destOrd="0" presId="urn:microsoft.com/office/officeart/2008/layout/NameandTitleOrganizationalChart"/>
    <dgm:cxn modelId="{6EDBBED9-9550-4FFC-B425-A73A34700027}" srcId="{B65BC409-44B2-4C92-9F94-C61DB123DE91}" destId="{03630392-47C8-4A22-91B4-3CFFD2914652}" srcOrd="4" destOrd="0" parTransId="{1D266DE6-801F-4916-B295-87F59767707C}" sibTransId="{F12F2662-9645-444F-A441-6B76E679F29D}"/>
    <dgm:cxn modelId="{B47690D5-318C-4697-803A-7DCA09A1B804}" srcId="{B65BC409-44B2-4C92-9F94-C61DB123DE91}" destId="{B69432A1-571A-4157-8B7A-0914D09B1D37}" srcOrd="6" destOrd="0" parTransId="{F60D9412-2EAF-46A7-B2E2-7AF5C36263E1}" sibTransId="{DC5F95DA-3975-43A8-9857-1BD7501C7EDF}"/>
    <dgm:cxn modelId="{A219543C-2147-4240-9240-EB3F35EAC972}" srcId="{B65BC409-44B2-4C92-9F94-C61DB123DE91}" destId="{FA4DBEAD-DE35-4BAB-82E2-0894499D5D08}" srcOrd="7" destOrd="0" parTransId="{CC2EC2C7-8702-4666-AF59-E8A3A2315996}" sibTransId="{59DD325D-7B97-4E7F-8189-5BD456B8A306}"/>
    <dgm:cxn modelId="{48E604E1-F9D1-4B01-826B-6DC57D9D734B}" type="presOf" srcId="{06B74E1D-D4C1-4363-83C9-AF2261584906}" destId="{4C282A12-2A72-48BF-8890-BB408CB02127}" srcOrd="0" destOrd="0" presId="urn:microsoft.com/office/officeart/2008/layout/NameandTitleOrganizationalChart"/>
    <dgm:cxn modelId="{F3C4EDA8-C65E-490A-9F95-EAB8091995FA}" type="presOf" srcId="{A26D5021-2CF6-43D3-9EA9-BDE3BD7C9365}" destId="{F86DCA71-639F-4664-961B-DB5363665E18}" srcOrd="0" destOrd="0" presId="urn:microsoft.com/office/officeart/2008/layout/NameandTitleOrganizationalChart"/>
    <dgm:cxn modelId="{15837B9F-0103-43CC-89DD-7237369F7079}" type="presOf" srcId="{FA4DBEAD-DE35-4BAB-82E2-0894499D5D08}" destId="{0B3AB5A4-C31A-4B3A-9099-AC427678414A}" srcOrd="1" destOrd="0" presId="urn:microsoft.com/office/officeart/2008/layout/NameandTitleOrganizationalChart"/>
    <dgm:cxn modelId="{4F9DD70C-9110-41D6-8375-34D858C0B1F6}" srcId="{B65BC409-44B2-4C92-9F94-C61DB123DE91}" destId="{7A07A590-CFA7-421B-B293-FC4F7BD0D52F}" srcOrd="5" destOrd="0" parTransId="{E0CF429F-237B-4D2E-B89E-7F6C7248CB4C}" sibTransId="{44297EFB-2667-49E5-BA66-C2074BDFB5B6}"/>
    <dgm:cxn modelId="{09ED910E-5685-421E-815E-B839A2E3B63B}" type="presOf" srcId="{1D266DE6-801F-4916-B295-87F59767707C}" destId="{8CE2717E-8E6C-452F-8A89-F7D85A84FACB}" srcOrd="0" destOrd="0" presId="urn:microsoft.com/office/officeart/2008/layout/NameandTitleOrganizationalChart"/>
    <dgm:cxn modelId="{AA869869-EC03-4E05-BED5-AFD67FC10CB3}" type="presOf" srcId="{C04D11DA-AE6B-499C-BB0A-EAD98B127FA4}" destId="{27DDB689-3545-496D-AE52-1821E7E5A4E9}" srcOrd="0" destOrd="0" presId="urn:microsoft.com/office/officeart/2008/layout/NameandTitleOrganizationalChart"/>
    <dgm:cxn modelId="{54839E1E-88FE-48DE-BCF3-7132205B2DC7}" type="presOf" srcId="{CC2EC2C7-8702-4666-AF59-E8A3A2315996}" destId="{07274C44-E718-4A2B-8E3F-B18ACAFB3306}" srcOrd="0" destOrd="0" presId="urn:microsoft.com/office/officeart/2008/layout/NameandTitleOrganizationalChart"/>
    <dgm:cxn modelId="{E6E24F7E-298F-4EF1-A110-46748FAD1721}" type="presOf" srcId="{03630392-47C8-4A22-91B4-3CFFD2914652}" destId="{0770BF64-A0C5-46AF-A793-BBADA6CC828A}" srcOrd="1" destOrd="0" presId="urn:microsoft.com/office/officeart/2008/layout/NameandTitleOrganizationalChart"/>
    <dgm:cxn modelId="{BFBAB988-8A0A-43D8-8955-686528F206A6}" type="presOf" srcId="{DC5F95DA-3975-43A8-9857-1BD7501C7EDF}" destId="{C07D41C7-744A-468D-9878-C36995FF51A0}" srcOrd="0" destOrd="0" presId="urn:microsoft.com/office/officeart/2008/layout/NameandTitleOrganizationalChart"/>
    <dgm:cxn modelId="{3343E687-D8D9-41E9-B564-62B5C2665EA9}" type="presOf" srcId="{76B1589C-B23E-45FA-BC03-65131E48D209}" destId="{0EA6D1D3-2164-4A3E-8C3B-0F1360EC815A}" srcOrd="0" destOrd="0" presId="urn:microsoft.com/office/officeart/2008/layout/NameandTitleOrganizationalChart"/>
    <dgm:cxn modelId="{6FDD5F2E-A6FB-4AF3-8C27-B4350A3C2B93}" type="presOf" srcId="{5F429278-F0C0-4A73-8D5F-6555946A5CF6}" destId="{B349F358-1766-429C-975C-5601983B6D4C}" srcOrd="0" destOrd="0" presId="urn:microsoft.com/office/officeart/2008/layout/NameandTitleOrganizationalChart"/>
    <dgm:cxn modelId="{6D13CAD0-9D38-4739-80F0-608C9C6B1B59}" type="presOf" srcId="{03630392-47C8-4A22-91B4-3CFFD2914652}" destId="{4BBEAFF9-7713-4B05-A8B5-6B7BC9B2B770}" srcOrd="0" destOrd="0" presId="urn:microsoft.com/office/officeart/2008/layout/NameandTitleOrganizationalChart"/>
    <dgm:cxn modelId="{FDFC99A8-37D3-4996-AC42-15CCA6876AD6}" type="presOf" srcId="{A26D5021-2CF6-43D3-9EA9-BDE3BD7C9365}" destId="{6A2DE492-A382-47A1-B09D-62B315529F48}" srcOrd="1" destOrd="0" presId="urn:microsoft.com/office/officeart/2008/layout/NameandTitleOrganizationalChart"/>
    <dgm:cxn modelId="{E2A631AE-75D7-4D89-A16F-4F6559127549}" type="presOf" srcId="{7A07A590-CFA7-421B-B293-FC4F7BD0D52F}" destId="{5FE09AAF-7101-4C24-8023-4A1C1E089AE5}" srcOrd="0" destOrd="0" presId="urn:microsoft.com/office/officeart/2008/layout/NameandTitleOrganizationalChart"/>
    <dgm:cxn modelId="{2944135D-B197-4956-959E-EFE1A39CA954}" type="presOf" srcId="{F60D9412-2EAF-46A7-B2E2-7AF5C36263E1}" destId="{D73B2396-A6AD-4713-B655-FB2FF1320447}" srcOrd="0" destOrd="0" presId="urn:microsoft.com/office/officeart/2008/layout/NameandTitleOrganizationalChart"/>
    <dgm:cxn modelId="{0446F176-9F77-48CB-8569-4079D8BE291E}" type="presOf" srcId="{FA4DBEAD-DE35-4BAB-82E2-0894499D5D08}" destId="{DFD89DD4-73B4-4CC5-8F36-658B8AB0C328}" srcOrd="0" destOrd="0" presId="urn:microsoft.com/office/officeart/2008/layout/NameandTitleOrganizationalChart"/>
    <dgm:cxn modelId="{E869049E-5821-458C-B8E6-3D7F2BC76A68}" type="presOf" srcId="{B9D1F265-DCB9-4861-B33D-775CF61DDCA0}" destId="{37181554-CB38-47C5-9547-BC7E312EF8E6}" srcOrd="0" destOrd="0" presId="urn:microsoft.com/office/officeart/2008/layout/NameandTitleOrganizationalChart"/>
    <dgm:cxn modelId="{B4D883F9-49BA-4ECB-9054-4DABDEB942B8}" srcId="{5164694E-1E7D-4F42-84FE-DEC0053869A5}" destId="{B65BC409-44B2-4C92-9F94-C61DB123DE91}" srcOrd="0" destOrd="0" parTransId="{6FB4B320-6178-4331-83C3-216F0D71AA39}" sibTransId="{7985ABD7-D02C-48E3-B27E-581774EEF0E4}"/>
    <dgm:cxn modelId="{D54C9F16-CB67-4CAA-817D-A0863B2FE345}" type="presOf" srcId="{5164694E-1E7D-4F42-84FE-DEC0053869A5}" destId="{DB8A7319-B04E-4134-963D-868782A85F02}" srcOrd="0" destOrd="0" presId="urn:microsoft.com/office/officeart/2008/layout/NameandTitleOrganizationalChart"/>
    <dgm:cxn modelId="{8009AA5D-61EB-42A8-ABDE-25BACD6859F5}" type="presOf" srcId="{A77F1597-99D9-453B-87B8-0C25E65437A6}" destId="{DB953CA9-8391-4ACB-A20A-6719385BFB6C}" srcOrd="0" destOrd="0" presId="urn:microsoft.com/office/officeart/2008/layout/NameandTitleOrganizationalChart"/>
    <dgm:cxn modelId="{BBE7C1F8-FD7C-4E47-BFDA-F426E772340D}" type="presOf" srcId="{7985ABD7-D02C-48E3-B27E-581774EEF0E4}" destId="{A7F4F619-F526-4DA7-B83B-394F6EE9CF71}" srcOrd="0" destOrd="0" presId="urn:microsoft.com/office/officeart/2008/layout/NameandTitleOrganizationalChart"/>
    <dgm:cxn modelId="{DD851EC4-BBCF-428F-8784-A8A90B48DADA}" type="presParOf" srcId="{DB8A7319-B04E-4134-963D-868782A85F02}" destId="{AD70322E-9F21-45EE-9A92-1E1D117250AB}" srcOrd="0" destOrd="0" presId="urn:microsoft.com/office/officeart/2008/layout/NameandTitleOrganizationalChart"/>
    <dgm:cxn modelId="{4CCD246D-01D2-4A39-90D9-DD1A94D09545}" type="presParOf" srcId="{AD70322E-9F21-45EE-9A92-1E1D117250AB}" destId="{49A97AF0-EE41-40EA-964D-4F3B8E9A112C}" srcOrd="0" destOrd="0" presId="urn:microsoft.com/office/officeart/2008/layout/NameandTitleOrganizationalChart"/>
    <dgm:cxn modelId="{6DECD7E6-298F-47D2-BC6A-A04A1631B2CB}" type="presParOf" srcId="{49A97AF0-EE41-40EA-964D-4F3B8E9A112C}" destId="{3581A8B3-501F-478D-92F2-91AAC3F9AAA3}" srcOrd="0" destOrd="0" presId="urn:microsoft.com/office/officeart/2008/layout/NameandTitleOrganizationalChart"/>
    <dgm:cxn modelId="{0B7EBAC3-11D5-4693-943B-85905CC15676}" type="presParOf" srcId="{49A97AF0-EE41-40EA-964D-4F3B8E9A112C}" destId="{A7F4F619-F526-4DA7-B83B-394F6EE9CF71}" srcOrd="1" destOrd="0" presId="urn:microsoft.com/office/officeart/2008/layout/NameandTitleOrganizationalChart"/>
    <dgm:cxn modelId="{42736548-03DD-4502-891F-FF2EDF79E276}" type="presParOf" srcId="{49A97AF0-EE41-40EA-964D-4F3B8E9A112C}" destId="{6E1AD3E7-DCE6-49E6-A9EA-E8ECE779F26B}" srcOrd="2" destOrd="0" presId="urn:microsoft.com/office/officeart/2008/layout/NameandTitleOrganizationalChart"/>
    <dgm:cxn modelId="{73D03C80-A4FB-4153-A2A4-9F6129E26D26}" type="presParOf" srcId="{AD70322E-9F21-45EE-9A92-1E1D117250AB}" destId="{D5A0B0E9-6410-4E15-9B48-4A4BA1FCBA99}" srcOrd="1" destOrd="0" presId="urn:microsoft.com/office/officeart/2008/layout/NameandTitleOrganizationalChart"/>
    <dgm:cxn modelId="{BB7C0BD6-76F9-4807-A19D-3734152BCCFC}" type="presParOf" srcId="{D5A0B0E9-6410-4E15-9B48-4A4BA1FCBA99}" destId="{8CE2717E-8E6C-452F-8A89-F7D85A84FACB}" srcOrd="0" destOrd="0" presId="urn:microsoft.com/office/officeart/2008/layout/NameandTitleOrganizationalChart"/>
    <dgm:cxn modelId="{50F1893A-0AB1-45B8-BBF8-018249153F3E}" type="presParOf" srcId="{D5A0B0E9-6410-4E15-9B48-4A4BA1FCBA99}" destId="{95375596-6B49-4530-A0EF-4AD0F388582F}" srcOrd="1" destOrd="0" presId="urn:microsoft.com/office/officeart/2008/layout/NameandTitleOrganizationalChart"/>
    <dgm:cxn modelId="{EA991AF4-5C45-4399-B5F6-57253392E7EA}" type="presParOf" srcId="{95375596-6B49-4530-A0EF-4AD0F388582F}" destId="{FC2DD82D-9025-4AA4-8EDF-B209CA61E398}" srcOrd="0" destOrd="0" presId="urn:microsoft.com/office/officeart/2008/layout/NameandTitleOrganizationalChart"/>
    <dgm:cxn modelId="{BE0EDB13-BC42-40E0-8468-3CA190328048}" type="presParOf" srcId="{FC2DD82D-9025-4AA4-8EDF-B209CA61E398}" destId="{4BBEAFF9-7713-4B05-A8B5-6B7BC9B2B770}" srcOrd="0" destOrd="0" presId="urn:microsoft.com/office/officeart/2008/layout/NameandTitleOrganizationalChart"/>
    <dgm:cxn modelId="{BCA5C3DF-A0CD-42C2-BDC5-76B6CF209B08}" type="presParOf" srcId="{FC2DD82D-9025-4AA4-8EDF-B209CA61E398}" destId="{567CC79D-4BAC-46F2-BAB1-DBCF77F1AB49}" srcOrd="1" destOrd="0" presId="urn:microsoft.com/office/officeart/2008/layout/NameandTitleOrganizationalChart"/>
    <dgm:cxn modelId="{6BD055D3-38B5-4CB7-A743-8E79E3176A5A}" type="presParOf" srcId="{FC2DD82D-9025-4AA4-8EDF-B209CA61E398}" destId="{0770BF64-A0C5-46AF-A793-BBADA6CC828A}" srcOrd="2" destOrd="0" presId="urn:microsoft.com/office/officeart/2008/layout/NameandTitleOrganizationalChart"/>
    <dgm:cxn modelId="{E69A76CF-4E0E-4F1C-A35B-796645FAC933}" type="presParOf" srcId="{95375596-6B49-4530-A0EF-4AD0F388582F}" destId="{D4C53F71-DF93-49B5-8B4F-D180388DA040}" srcOrd="1" destOrd="0" presId="urn:microsoft.com/office/officeart/2008/layout/NameandTitleOrganizationalChart"/>
    <dgm:cxn modelId="{83F663D6-1EF8-4DD3-978C-3307DCBF1477}" type="presParOf" srcId="{95375596-6B49-4530-A0EF-4AD0F388582F}" destId="{C5A31B8A-CBC9-44D6-A281-88352B5BEBBA}" srcOrd="2" destOrd="0" presId="urn:microsoft.com/office/officeart/2008/layout/NameandTitleOrganizationalChart"/>
    <dgm:cxn modelId="{59DF1DD1-AD55-473A-9D43-13FFE8C8B963}" type="presParOf" srcId="{D5A0B0E9-6410-4E15-9B48-4A4BA1FCBA99}" destId="{9611B231-3BF4-45AA-A569-DDC348E59D46}" srcOrd="2" destOrd="0" presId="urn:microsoft.com/office/officeart/2008/layout/NameandTitleOrganizationalChart"/>
    <dgm:cxn modelId="{5E374FE4-F5A5-4FD7-96D3-8CE39D2402E3}" type="presParOf" srcId="{D5A0B0E9-6410-4E15-9B48-4A4BA1FCBA99}" destId="{B43F07B3-47E5-472C-9A7F-E97B3172160E}" srcOrd="3" destOrd="0" presId="urn:microsoft.com/office/officeart/2008/layout/NameandTitleOrganizationalChart"/>
    <dgm:cxn modelId="{F78FE8B0-CF7E-4832-BA5E-14463F1B18A1}" type="presParOf" srcId="{B43F07B3-47E5-472C-9A7F-E97B3172160E}" destId="{911B3FFF-55B5-46F1-AE52-AAF980971B6E}" srcOrd="0" destOrd="0" presId="urn:microsoft.com/office/officeart/2008/layout/NameandTitleOrganizationalChart"/>
    <dgm:cxn modelId="{50ADB514-9C16-4122-99B0-E890596EAA71}" type="presParOf" srcId="{911B3FFF-55B5-46F1-AE52-AAF980971B6E}" destId="{5FE09AAF-7101-4C24-8023-4A1C1E089AE5}" srcOrd="0" destOrd="0" presId="urn:microsoft.com/office/officeart/2008/layout/NameandTitleOrganizationalChart"/>
    <dgm:cxn modelId="{7623728A-92CC-4081-80BA-76B8C9350E81}" type="presParOf" srcId="{911B3FFF-55B5-46F1-AE52-AAF980971B6E}" destId="{9FA8020F-EFBF-4BFB-B87D-8A272B25B7CB}" srcOrd="1" destOrd="0" presId="urn:microsoft.com/office/officeart/2008/layout/NameandTitleOrganizationalChart"/>
    <dgm:cxn modelId="{BF725142-5F2A-4FDA-88EC-8224DF301BC4}" type="presParOf" srcId="{911B3FFF-55B5-46F1-AE52-AAF980971B6E}" destId="{DC0F5828-51D5-443E-BECA-00D42A19252F}" srcOrd="2" destOrd="0" presId="urn:microsoft.com/office/officeart/2008/layout/NameandTitleOrganizationalChart"/>
    <dgm:cxn modelId="{33DE1C8F-FB6A-4346-B694-6F59FBFB5996}" type="presParOf" srcId="{B43F07B3-47E5-472C-9A7F-E97B3172160E}" destId="{2525CD1E-B705-4CFD-AFAF-8F6889A49249}" srcOrd="1" destOrd="0" presId="urn:microsoft.com/office/officeart/2008/layout/NameandTitleOrganizationalChart"/>
    <dgm:cxn modelId="{2F237F60-691D-4366-91EF-6321C5E001D2}" type="presParOf" srcId="{B43F07B3-47E5-472C-9A7F-E97B3172160E}" destId="{102BC5CB-1C1B-4980-A096-3D9C8510A88E}" srcOrd="2" destOrd="0" presId="urn:microsoft.com/office/officeart/2008/layout/NameandTitleOrganizationalChart"/>
    <dgm:cxn modelId="{0B27CDBC-39F4-411E-9CE4-2A6F2BE38E39}" type="presParOf" srcId="{D5A0B0E9-6410-4E15-9B48-4A4BA1FCBA99}" destId="{D73B2396-A6AD-4713-B655-FB2FF1320447}" srcOrd="4" destOrd="0" presId="urn:microsoft.com/office/officeart/2008/layout/NameandTitleOrganizationalChart"/>
    <dgm:cxn modelId="{A19BC645-BBAC-4F4D-82B6-1843BB3E14F0}" type="presParOf" srcId="{D5A0B0E9-6410-4E15-9B48-4A4BA1FCBA99}" destId="{96A8BA83-1B45-4A6B-BD26-A7B9D6582A87}" srcOrd="5" destOrd="0" presId="urn:microsoft.com/office/officeart/2008/layout/NameandTitleOrganizationalChart"/>
    <dgm:cxn modelId="{0CBB61CF-BC1C-4D95-9F97-F15D2405E369}" type="presParOf" srcId="{96A8BA83-1B45-4A6B-BD26-A7B9D6582A87}" destId="{2CA15088-B01A-46EF-BF4A-5FBCCB1B7D8F}" srcOrd="0" destOrd="0" presId="urn:microsoft.com/office/officeart/2008/layout/NameandTitleOrganizationalChart"/>
    <dgm:cxn modelId="{3FEAAB55-3776-4389-9588-7BC9017F4466}" type="presParOf" srcId="{2CA15088-B01A-46EF-BF4A-5FBCCB1B7D8F}" destId="{4AF7F3B4-C442-4A39-9ED2-DFAF91A0144B}" srcOrd="0" destOrd="0" presId="urn:microsoft.com/office/officeart/2008/layout/NameandTitleOrganizationalChart"/>
    <dgm:cxn modelId="{A53A8E6F-8099-4BF9-ACD8-4BCD247B2483}" type="presParOf" srcId="{2CA15088-B01A-46EF-BF4A-5FBCCB1B7D8F}" destId="{C07D41C7-744A-468D-9878-C36995FF51A0}" srcOrd="1" destOrd="0" presId="urn:microsoft.com/office/officeart/2008/layout/NameandTitleOrganizationalChart"/>
    <dgm:cxn modelId="{BC6709F5-4251-48DD-9253-99BCD832A4F1}" type="presParOf" srcId="{2CA15088-B01A-46EF-BF4A-5FBCCB1B7D8F}" destId="{9D51D6B5-CCBE-406B-83C6-B4AA0B028C68}" srcOrd="2" destOrd="0" presId="urn:microsoft.com/office/officeart/2008/layout/NameandTitleOrganizationalChart"/>
    <dgm:cxn modelId="{2F7A6D12-AF6F-4605-B9E1-0B241BF730C5}" type="presParOf" srcId="{96A8BA83-1B45-4A6B-BD26-A7B9D6582A87}" destId="{C2B56F68-B779-43BC-B5CB-D6FEC3EC391C}" srcOrd="1" destOrd="0" presId="urn:microsoft.com/office/officeart/2008/layout/NameandTitleOrganizationalChart"/>
    <dgm:cxn modelId="{BCADB02C-F617-4939-8917-30ECABA2DBAA}" type="presParOf" srcId="{96A8BA83-1B45-4A6B-BD26-A7B9D6582A87}" destId="{5D7D7214-3509-4849-A811-AE6E0A9018AC}" srcOrd="2" destOrd="0" presId="urn:microsoft.com/office/officeart/2008/layout/NameandTitleOrganizationalChart"/>
    <dgm:cxn modelId="{4EF0331C-CBC8-4F1B-BBC6-3BA39E00F824}" type="presParOf" srcId="{D5A0B0E9-6410-4E15-9B48-4A4BA1FCBA99}" destId="{07274C44-E718-4A2B-8E3F-B18ACAFB3306}" srcOrd="6" destOrd="0" presId="urn:microsoft.com/office/officeart/2008/layout/NameandTitleOrganizationalChart"/>
    <dgm:cxn modelId="{28952170-CB1F-44A1-87BC-5ADC333B69D6}" type="presParOf" srcId="{D5A0B0E9-6410-4E15-9B48-4A4BA1FCBA99}" destId="{0C463861-AF28-422E-9F37-20A941B9A848}" srcOrd="7" destOrd="0" presId="urn:microsoft.com/office/officeart/2008/layout/NameandTitleOrganizationalChart"/>
    <dgm:cxn modelId="{610D9EAD-91C0-48C0-8167-0C0EEDD150CA}" type="presParOf" srcId="{0C463861-AF28-422E-9F37-20A941B9A848}" destId="{3A38939F-BB55-4389-9C8D-E90E6D6D34A3}" srcOrd="0" destOrd="0" presId="urn:microsoft.com/office/officeart/2008/layout/NameandTitleOrganizationalChart"/>
    <dgm:cxn modelId="{815421CE-53B9-469E-924A-B755DB025CB7}" type="presParOf" srcId="{3A38939F-BB55-4389-9C8D-E90E6D6D34A3}" destId="{DFD89DD4-73B4-4CC5-8F36-658B8AB0C328}" srcOrd="0" destOrd="0" presId="urn:microsoft.com/office/officeart/2008/layout/NameandTitleOrganizationalChart"/>
    <dgm:cxn modelId="{A0ACDE7D-ACBF-4A3A-BCD7-97EB844A80CB}" type="presParOf" srcId="{3A38939F-BB55-4389-9C8D-E90E6D6D34A3}" destId="{BBAEDDCE-41A3-46CD-9AD7-DBC874B1DEA2}" srcOrd="1" destOrd="0" presId="urn:microsoft.com/office/officeart/2008/layout/NameandTitleOrganizationalChart"/>
    <dgm:cxn modelId="{93F3D786-1F53-4529-9A00-CC85793FE860}" type="presParOf" srcId="{3A38939F-BB55-4389-9C8D-E90E6D6D34A3}" destId="{0B3AB5A4-C31A-4B3A-9099-AC427678414A}" srcOrd="2" destOrd="0" presId="urn:microsoft.com/office/officeart/2008/layout/NameandTitleOrganizationalChart"/>
    <dgm:cxn modelId="{CC61201D-DAB5-4CBF-AF87-61CD82489F61}" type="presParOf" srcId="{0C463861-AF28-422E-9F37-20A941B9A848}" destId="{A6334489-9AF5-4686-A143-FB31DC81BD28}" srcOrd="1" destOrd="0" presId="urn:microsoft.com/office/officeart/2008/layout/NameandTitleOrganizationalChart"/>
    <dgm:cxn modelId="{F3584D95-C9DE-48C8-B592-D33FB95B9AF4}" type="presParOf" srcId="{0C463861-AF28-422E-9F37-20A941B9A848}" destId="{DA55BAB4-42C1-450F-985A-298485A3ED7A}" srcOrd="2" destOrd="0" presId="urn:microsoft.com/office/officeart/2008/layout/NameandTitleOrganizationalChart"/>
    <dgm:cxn modelId="{CE36D6C9-7642-4D00-89B3-CF80EF0D3E3E}" type="presParOf" srcId="{AD70322E-9F21-45EE-9A92-1E1D117250AB}" destId="{E88B91FC-1052-4B39-9613-7A99EEB521E9}" srcOrd="2" destOrd="0" presId="urn:microsoft.com/office/officeart/2008/layout/NameandTitleOrganizationalChart"/>
    <dgm:cxn modelId="{773435BB-6198-420B-AEAA-0941DD74BEB2}" type="presParOf" srcId="{E88B91FC-1052-4B39-9613-7A99EEB521E9}" destId="{253D50D3-FFC1-40CA-AC19-38226AD3A01C}" srcOrd="0" destOrd="0" presId="urn:microsoft.com/office/officeart/2008/layout/NameandTitleOrganizationalChart"/>
    <dgm:cxn modelId="{CAB86EB3-2E78-426C-8730-71711D747704}" type="presParOf" srcId="{E88B91FC-1052-4B39-9613-7A99EEB521E9}" destId="{80CC8FEB-7542-47DD-A815-D0A626039746}" srcOrd="1" destOrd="0" presId="urn:microsoft.com/office/officeart/2008/layout/NameandTitleOrganizationalChart"/>
    <dgm:cxn modelId="{0E3C9597-7EEE-423A-860C-D1C246530F4A}" type="presParOf" srcId="{80CC8FEB-7542-47DD-A815-D0A626039746}" destId="{C6A6B3D2-FE06-48A6-81D0-2CE90A3B05C4}" srcOrd="0" destOrd="0" presId="urn:microsoft.com/office/officeart/2008/layout/NameandTitleOrganizationalChart"/>
    <dgm:cxn modelId="{4B3D7E76-F94F-477D-B809-A52542D82730}" type="presParOf" srcId="{C6A6B3D2-FE06-48A6-81D0-2CE90A3B05C4}" destId="{91B041FC-C832-4FEF-B10E-57992997184D}" srcOrd="0" destOrd="0" presId="urn:microsoft.com/office/officeart/2008/layout/NameandTitleOrganizationalChart"/>
    <dgm:cxn modelId="{DBA7431F-5295-4E3E-AD26-26ADE3B6329B}" type="presParOf" srcId="{C6A6B3D2-FE06-48A6-81D0-2CE90A3B05C4}" destId="{B349F358-1766-429C-975C-5601983B6D4C}" srcOrd="1" destOrd="0" presId="urn:microsoft.com/office/officeart/2008/layout/NameandTitleOrganizationalChart"/>
    <dgm:cxn modelId="{63F337AA-78E2-4049-ACB7-250619FFF3BB}" type="presParOf" srcId="{C6A6B3D2-FE06-48A6-81D0-2CE90A3B05C4}" destId="{4E3BE6AB-844D-4332-8A86-137F001BE480}" srcOrd="2" destOrd="0" presId="urn:microsoft.com/office/officeart/2008/layout/NameandTitleOrganizationalChart"/>
    <dgm:cxn modelId="{F3E5A808-913C-42E0-984A-4996B8922793}" type="presParOf" srcId="{80CC8FEB-7542-47DD-A815-D0A626039746}" destId="{826257A0-40F5-4F63-B68B-4D9F8AE3E28B}" srcOrd="1" destOrd="0" presId="urn:microsoft.com/office/officeart/2008/layout/NameandTitleOrganizationalChart"/>
    <dgm:cxn modelId="{8906281C-D929-4608-968C-0282E6AA04BE}" type="presParOf" srcId="{80CC8FEB-7542-47DD-A815-D0A626039746}" destId="{C04FE8A5-8308-4AD4-8612-5E02169C939E}" srcOrd="2" destOrd="0" presId="urn:microsoft.com/office/officeart/2008/layout/NameandTitleOrganizationalChart"/>
    <dgm:cxn modelId="{C81407EA-6EC4-4FAF-9D7B-B544F2049EC5}" type="presParOf" srcId="{E88B91FC-1052-4B39-9613-7A99EEB521E9}" destId="{37181554-CB38-47C5-9547-BC7E312EF8E6}" srcOrd="2" destOrd="0" presId="urn:microsoft.com/office/officeart/2008/layout/NameandTitleOrganizationalChart"/>
    <dgm:cxn modelId="{E6EFEF48-2AD1-4691-AAB2-EE38F21D0843}" type="presParOf" srcId="{E88B91FC-1052-4B39-9613-7A99EEB521E9}" destId="{3D7C9538-4F20-4C74-AEE9-642831584A43}" srcOrd="3" destOrd="0" presId="urn:microsoft.com/office/officeart/2008/layout/NameandTitleOrganizationalChart"/>
    <dgm:cxn modelId="{E9EBD4FA-11F4-44D9-887A-CB3C1259F458}" type="presParOf" srcId="{3D7C9538-4F20-4C74-AEE9-642831584A43}" destId="{14F22A67-4278-491C-912D-025D8FBB878C}" srcOrd="0" destOrd="0" presId="urn:microsoft.com/office/officeart/2008/layout/NameandTitleOrganizationalChart"/>
    <dgm:cxn modelId="{86A42FF3-EA50-442D-9471-8F0BCF0A148A}" type="presParOf" srcId="{14F22A67-4278-491C-912D-025D8FBB878C}" destId="{F86DCA71-639F-4664-961B-DB5363665E18}" srcOrd="0" destOrd="0" presId="urn:microsoft.com/office/officeart/2008/layout/NameandTitleOrganizationalChart"/>
    <dgm:cxn modelId="{57345FD5-A46A-4D6F-B0EC-E3DC6ABD4975}" type="presParOf" srcId="{14F22A67-4278-491C-912D-025D8FBB878C}" destId="{0DEAFB20-8A4B-44CD-9AFB-85C174EDA196}" srcOrd="1" destOrd="0" presId="urn:microsoft.com/office/officeart/2008/layout/NameandTitleOrganizationalChart"/>
    <dgm:cxn modelId="{4126C260-A902-4AC3-AC14-AC393BB5AC22}" type="presParOf" srcId="{14F22A67-4278-491C-912D-025D8FBB878C}" destId="{6A2DE492-A382-47A1-B09D-62B315529F48}" srcOrd="2" destOrd="0" presId="urn:microsoft.com/office/officeart/2008/layout/NameandTitleOrganizationalChart"/>
    <dgm:cxn modelId="{44E397E1-0E80-4097-A5F9-E6AEDAD8B891}" type="presParOf" srcId="{3D7C9538-4F20-4C74-AEE9-642831584A43}" destId="{E715C32E-4741-432B-9333-264DD44CF675}" srcOrd="1" destOrd="0" presId="urn:microsoft.com/office/officeart/2008/layout/NameandTitleOrganizationalChart"/>
    <dgm:cxn modelId="{8176E844-64C3-425A-8298-E05B0C847487}" type="presParOf" srcId="{3D7C9538-4F20-4C74-AEE9-642831584A43}" destId="{54F6B048-E741-410F-89F6-2ACB8D6968C9}" srcOrd="2" destOrd="0" presId="urn:microsoft.com/office/officeart/2008/layout/NameandTitleOrganizationalChart"/>
    <dgm:cxn modelId="{A814761E-E5F2-45AA-AFBC-5774763B8F19}" type="presParOf" srcId="{E88B91FC-1052-4B39-9613-7A99EEB521E9}" destId="{DB953CA9-8391-4ACB-A20A-6719385BFB6C}" srcOrd="4" destOrd="0" presId="urn:microsoft.com/office/officeart/2008/layout/NameandTitleOrganizationalChart"/>
    <dgm:cxn modelId="{D9BC5300-B0F4-4A57-8E02-85AAF3C0FAB1}" type="presParOf" srcId="{E88B91FC-1052-4B39-9613-7A99EEB521E9}" destId="{09A5EC31-F490-4245-9333-FA9A530E598E}" srcOrd="5" destOrd="0" presId="urn:microsoft.com/office/officeart/2008/layout/NameandTitleOrganizationalChart"/>
    <dgm:cxn modelId="{63A040E7-16C3-41FB-9C2E-1C5BBB691E4B}" type="presParOf" srcId="{09A5EC31-F490-4245-9333-FA9A530E598E}" destId="{E63B828A-6CA4-44E2-A96A-F4A7DB5CA383}" srcOrd="0" destOrd="0" presId="urn:microsoft.com/office/officeart/2008/layout/NameandTitleOrganizationalChart"/>
    <dgm:cxn modelId="{875FF83E-0CA9-46B6-BF86-BFBE3AC048A8}" type="presParOf" srcId="{E63B828A-6CA4-44E2-A96A-F4A7DB5CA383}" destId="{B65F602D-CE1F-4670-A376-15AD0569A94F}" srcOrd="0" destOrd="0" presId="urn:microsoft.com/office/officeart/2008/layout/NameandTitleOrganizationalChart"/>
    <dgm:cxn modelId="{AE177C88-B7B8-447E-837E-D5D12E236892}" type="presParOf" srcId="{E63B828A-6CA4-44E2-A96A-F4A7DB5CA383}" destId="{27DDB689-3545-496D-AE52-1821E7E5A4E9}" srcOrd="1" destOrd="0" presId="urn:microsoft.com/office/officeart/2008/layout/NameandTitleOrganizationalChart"/>
    <dgm:cxn modelId="{8402DF95-DAFA-44C1-B714-ADF917603A06}" type="presParOf" srcId="{E63B828A-6CA4-44E2-A96A-F4A7DB5CA383}" destId="{C49110E3-B1D5-476C-B94B-8AF379C5622D}" srcOrd="2" destOrd="0" presId="urn:microsoft.com/office/officeart/2008/layout/NameandTitleOrganizationalChart"/>
    <dgm:cxn modelId="{10F2A14E-7166-449D-868D-E0D23405569C}" type="presParOf" srcId="{09A5EC31-F490-4245-9333-FA9A530E598E}" destId="{86CF1AC1-798D-435F-8B46-8C35400B309C}" srcOrd="1" destOrd="0" presId="urn:microsoft.com/office/officeart/2008/layout/NameandTitleOrganizationalChart"/>
    <dgm:cxn modelId="{0F4F7ECC-A575-49B1-AB56-DE945A71F20A}" type="presParOf" srcId="{09A5EC31-F490-4245-9333-FA9A530E598E}" destId="{FCB40049-94B5-4035-B7BD-0757E96B7709}" srcOrd="2" destOrd="0" presId="urn:microsoft.com/office/officeart/2008/layout/NameandTitleOrganizationalChart"/>
    <dgm:cxn modelId="{D3D30349-4DC5-4257-B5C7-8E017C90B702}" type="presParOf" srcId="{E88B91FC-1052-4B39-9613-7A99EEB521E9}" destId="{0EA6D1D3-2164-4A3E-8C3B-0F1360EC815A}" srcOrd="6" destOrd="0" presId="urn:microsoft.com/office/officeart/2008/layout/NameandTitleOrganizationalChart"/>
    <dgm:cxn modelId="{5EB0BF62-5C88-4FD4-8ABF-13CF5205F75D}" type="presParOf" srcId="{E88B91FC-1052-4B39-9613-7A99EEB521E9}" destId="{0D3FF9F6-58AA-42FF-8D9C-08CB7C40CB6B}" srcOrd="7" destOrd="0" presId="urn:microsoft.com/office/officeart/2008/layout/NameandTitleOrganizationalChart"/>
    <dgm:cxn modelId="{59F553E9-4498-4910-9209-F4C9B28DAA8C}" type="presParOf" srcId="{0D3FF9F6-58AA-42FF-8D9C-08CB7C40CB6B}" destId="{BF0A81A3-D445-4A17-81D2-11EB5F4741C2}" srcOrd="0" destOrd="0" presId="urn:microsoft.com/office/officeart/2008/layout/NameandTitleOrganizationalChart"/>
    <dgm:cxn modelId="{0AC93EDA-2BAB-4EB0-85CA-8BF0BA0B2CCD}" type="presParOf" srcId="{BF0A81A3-D445-4A17-81D2-11EB5F4741C2}" destId="{4C282A12-2A72-48BF-8890-BB408CB02127}" srcOrd="0" destOrd="0" presId="urn:microsoft.com/office/officeart/2008/layout/NameandTitleOrganizationalChart"/>
    <dgm:cxn modelId="{4D144CBE-16E8-42E9-B2A4-49BD816A3ECB}" type="presParOf" srcId="{BF0A81A3-D445-4A17-81D2-11EB5F4741C2}" destId="{04CDBE95-3CF5-4612-80A0-92A3DC38F21B}" srcOrd="1" destOrd="0" presId="urn:microsoft.com/office/officeart/2008/layout/NameandTitleOrganizationalChart"/>
    <dgm:cxn modelId="{EB5E90F7-B5BB-4DBC-8B1F-FAA17DBDCC7D}" type="presParOf" srcId="{BF0A81A3-D445-4A17-81D2-11EB5F4741C2}" destId="{B7B6460F-8B60-440C-A5A1-A1BC93055096}" srcOrd="2" destOrd="0" presId="urn:microsoft.com/office/officeart/2008/layout/NameandTitleOrganizationalChart"/>
    <dgm:cxn modelId="{7225735A-9501-4E31-BC60-7EC7E281F8CE}" type="presParOf" srcId="{0D3FF9F6-58AA-42FF-8D9C-08CB7C40CB6B}" destId="{18AEE18D-A76C-4092-853C-CD7D9F164A12}" srcOrd="1" destOrd="0" presId="urn:microsoft.com/office/officeart/2008/layout/NameandTitleOrganizationalChart"/>
    <dgm:cxn modelId="{47C565A3-3C8E-40DA-AF6F-B4E1CABBC079}" type="presParOf" srcId="{0D3FF9F6-58AA-42FF-8D9C-08CB7C40CB6B}" destId="{EBFC3009-CCD9-4066-8F38-7C3DAB58EE29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B11FF4-EF50-42D3-B60D-CC8959FA91C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F25445B-97DB-45EC-9938-58C52802605B}">
      <dgm:prSet phldrT="[Texto]"/>
      <dgm:spPr/>
      <dgm:t>
        <a:bodyPr/>
        <a:lstStyle/>
        <a:p>
          <a:r>
            <a:rPr lang="es-ES" b="1" dirty="0" smtClean="0">
              <a:solidFill>
                <a:schemeClr val="tx2">
                  <a:lumMod val="25000"/>
                </a:schemeClr>
              </a:solidFill>
            </a:rPr>
            <a:t>2.1 VIGILANCIA </a:t>
          </a:r>
          <a:endParaRPr lang="es-ES" b="1" dirty="0">
            <a:solidFill>
              <a:schemeClr val="tx2">
                <a:lumMod val="25000"/>
              </a:schemeClr>
            </a:solidFill>
          </a:endParaRPr>
        </a:p>
      </dgm:t>
    </dgm:pt>
    <dgm:pt modelId="{AC1B4E7F-A45C-4BC7-93BD-8767D191C2E8}" type="parTrans" cxnId="{B601C786-DC55-457C-AE28-EE3333722FB0}">
      <dgm:prSet/>
      <dgm:spPr/>
      <dgm:t>
        <a:bodyPr/>
        <a:lstStyle/>
        <a:p>
          <a:endParaRPr lang="es-ES"/>
        </a:p>
      </dgm:t>
    </dgm:pt>
    <dgm:pt modelId="{BBA466E7-119D-4515-8AE7-C442F2BCA42E}" type="sibTrans" cxnId="{B601C786-DC55-457C-AE28-EE3333722FB0}">
      <dgm:prSet/>
      <dgm:spPr/>
      <dgm:t>
        <a:bodyPr/>
        <a:lstStyle/>
        <a:p>
          <a:endParaRPr lang="es-ES"/>
        </a:p>
      </dgm:t>
    </dgm:pt>
    <dgm:pt modelId="{CB8C0FCD-AB00-4816-B3B0-904C3F110873}">
      <dgm:prSet phldrT="[Texto]"/>
      <dgm:spPr/>
      <dgm:t>
        <a:bodyPr/>
        <a:lstStyle/>
        <a:p>
          <a:r>
            <a:rPr lang="es-ES" dirty="0" smtClean="0">
              <a:solidFill>
                <a:schemeClr val="tx2">
                  <a:lumMod val="75000"/>
                </a:schemeClr>
              </a:solidFill>
            </a:rPr>
            <a:t>Divulgar, promocionar y capacitar </a:t>
          </a:r>
          <a:endParaRPr lang="es-ES" dirty="0">
            <a:solidFill>
              <a:schemeClr val="tx2">
                <a:lumMod val="75000"/>
              </a:schemeClr>
            </a:solidFill>
          </a:endParaRPr>
        </a:p>
      </dgm:t>
    </dgm:pt>
    <dgm:pt modelId="{667BB7D8-78F2-4EA7-B28C-F2A479C4CC59}" type="parTrans" cxnId="{CD42FF2D-B3EF-489E-9E4E-14C3281D65E1}">
      <dgm:prSet/>
      <dgm:spPr/>
      <dgm:t>
        <a:bodyPr/>
        <a:lstStyle/>
        <a:p>
          <a:endParaRPr lang="es-ES"/>
        </a:p>
      </dgm:t>
    </dgm:pt>
    <dgm:pt modelId="{CF894FF2-071A-431A-A2E2-884337FA6735}" type="sibTrans" cxnId="{CD42FF2D-B3EF-489E-9E4E-14C3281D65E1}">
      <dgm:prSet/>
      <dgm:spPr/>
      <dgm:t>
        <a:bodyPr/>
        <a:lstStyle/>
        <a:p>
          <a:endParaRPr lang="es-ES"/>
        </a:p>
      </dgm:t>
    </dgm:pt>
    <dgm:pt modelId="{8E4CB1F0-8005-4F7F-B8B6-69DB75517F0E}">
      <dgm:prSet phldrT="[Texto]"/>
      <dgm:spPr/>
      <dgm:t>
        <a:bodyPr/>
        <a:lstStyle/>
        <a:p>
          <a:r>
            <a:rPr lang="es-ES" dirty="0" smtClean="0">
              <a:solidFill>
                <a:schemeClr val="tx2">
                  <a:lumMod val="75000"/>
                </a:schemeClr>
              </a:solidFill>
            </a:rPr>
            <a:t>Ordenar planes de mejoramiento</a:t>
          </a:r>
          <a:endParaRPr lang="es-ES" dirty="0">
            <a:solidFill>
              <a:schemeClr val="tx2">
                <a:lumMod val="75000"/>
              </a:schemeClr>
            </a:solidFill>
          </a:endParaRPr>
        </a:p>
      </dgm:t>
    </dgm:pt>
    <dgm:pt modelId="{71CD64D9-5463-4949-8FEC-BC0DCD22B277}" type="parTrans" cxnId="{EE75C5BF-96B5-4CC5-A1B9-3C6E9F7322A5}">
      <dgm:prSet/>
      <dgm:spPr/>
      <dgm:t>
        <a:bodyPr/>
        <a:lstStyle/>
        <a:p>
          <a:endParaRPr lang="es-ES"/>
        </a:p>
      </dgm:t>
    </dgm:pt>
    <dgm:pt modelId="{CEFB8B28-B323-4D0A-B8F5-4204B34929EF}" type="sibTrans" cxnId="{EE75C5BF-96B5-4CC5-A1B9-3C6E9F7322A5}">
      <dgm:prSet/>
      <dgm:spPr/>
      <dgm:t>
        <a:bodyPr/>
        <a:lstStyle/>
        <a:p>
          <a:endParaRPr lang="es-ES"/>
        </a:p>
      </dgm:t>
    </dgm:pt>
    <dgm:pt modelId="{A82AD78F-45C2-44F3-9BEF-E106F6BAC43D}">
      <dgm:prSet phldrT="[Texto]"/>
      <dgm:spPr/>
      <dgm:t>
        <a:bodyPr/>
        <a:lstStyle/>
        <a:p>
          <a:r>
            <a:rPr lang="es-ES" b="1" dirty="0" smtClean="0">
              <a:solidFill>
                <a:schemeClr val="tx2">
                  <a:lumMod val="25000"/>
                </a:schemeClr>
              </a:solidFill>
            </a:rPr>
            <a:t>2.2.INSPECCIÓN </a:t>
          </a:r>
          <a:endParaRPr lang="es-ES" b="1" dirty="0">
            <a:solidFill>
              <a:schemeClr val="tx2">
                <a:lumMod val="25000"/>
              </a:schemeClr>
            </a:solidFill>
          </a:endParaRPr>
        </a:p>
      </dgm:t>
    </dgm:pt>
    <dgm:pt modelId="{D3F48383-C68A-48C9-9EF4-E2B19C96755C}" type="parTrans" cxnId="{1583ECB8-22CE-4240-8480-24D50C292166}">
      <dgm:prSet/>
      <dgm:spPr/>
      <dgm:t>
        <a:bodyPr/>
        <a:lstStyle/>
        <a:p>
          <a:endParaRPr lang="es-ES"/>
        </a:p>
      </dgm:t>
    </dgm:pt>
    <dgm:pt modelId="{08545905-487C-4EB1-9CB1-49747E161069}" type="sibTrans" cxnId="{1583ECB8-22CE-4240-8480-24D50C292166}">
      <dgm:prSet/>
      <dgm:spPr/>
      <dgm:t>
        <a:bodyPr/>
        <a:lstStyle/>
        <a:p>
          <a:endParaRPr lang="es-ES"/>
        </a:p>
      </dgm:t>
    </dgm:pt>
    <dgm:pt modelId="{96A275FA-C737-46BB-B6F3-B47ED7F4CAF3}">
      <dgm:prSet phldrT="[Texto]"/>
      <dgm:spPr/>
      <dgm:t>
        <a:bodyPr/>
        <a:lstStyle/>
        <a:p>
          <a:r>
            <a:rPr lang="es-ES" dirty="0" smtClean="0">
              <a:solidFill>
                <a:schemeClr val="tx2">
                  <a:lumMod val="75000"/>
                </a:schemeClr>
              </a:solidFill>
            </a:rPr>
            <a:t>Requerir información</a:t>
          </a:r>
          <a:endParaRPr lang="es-ES" dirty="0">
            <a:solidFill>
              <a:schemeClr val="tx2">
                <a:lumMod val="75000"/>
              </a:schemeClr>
            </a:solidFill>
          </a:endParaRPr>
        </a:p>
      </dgm:t>
    </dgm:pt>
    <dgm:pt modelId="{B4BFA865-F12C-49E0-94AC-AA012F13CC3D}" type="parTrans" cxnId="{04E71537-498E-48EB-AECC-FE98B178FC27}">
      <dgm:prSet/>
      <dgm:spPr/>
      <dgm:t>
        <a:bodyPr/>
        <a:lstStyle/>
        <a:p>
          <a:endParaRPr lang="es-ES"/>
        </a:p>
      </dgm:t>
    </dgm:pt>
    <dgm:pt modelId="{F69FAFC2-F957-4FD9-AA22-F8357D73A883}" type="sibTrans" cxnId="{04E71537-498E-48EB-AECC-FE98B178FC27}">
      <dgm:prSet/>
      <dgm:spPr/>
      <dgm:t>
        <a:bodyPr/>
        <a:lstStyle/>
        <a:p>
          <a:endParaRPr lang="es-ES"/>
        </a:p>
      </dgm:t>
    </dgm:pt>
    <dgm:pt modelId="{EA4ED043-469C-44DD-900E-E839AA044DC8}">
      <dgm:prSet phldrT="[Texto]"/>
      <dgm:spPr/>
      <dgm:t>
        <a:bodyPr/>
        <a:lstStyle/>
        <a:p>
          <a:r>
            <a:rPr lang="es-ES" b="1" dirty="0" smtClean="0">
              <a:solidFill>
                <a:schemeClr val="tx2">
                  <a:lumMod val="25000"/>
                </a:schemeClr>
              </a:solidFill>
            </a:rPr>
            <a:t>2.3.CONTROL</a:t>
          </a:r>
          <a:endParaRPr lang="es-ES" b="1" dirty="0">
            <a:solidFill>
              <a:schemeClr val="tx2">
                <a:lumMod val="25000"/>
              </a:schemeClr>
            </a:solidFill>
          </a:endParaRPr>
        </a:p>
      </dgm:t>
    </dgm:pt>
    <dgm:pt modelId="{D9479FD7-8F9D-45BA-9C89-F24AE1292188}" type="parTrans" cxnId="{FB68A91E-5191-4C9B-B8BA-5560EF690B12}">
      <dgm:prSet/>
      <dgm:spPr/>
      <dgm:t>
        <a:bodyPr/>
        <a:lstStyle/>
        <a:p>
          <a:endParaRPr lang="es-ES"/>
        </a:p>
      </dgm:t>
    </dgm:pt>
    <dgm:pt modelId="{D850CA9D-B5E7-4D31-A8CE-98CB525B738D}" type="sibTrans" cxnId="{FB68A91E-5191-4C9B-B8BA-5560EF690B12}">
      <dgm:prSet/>
      <dgm:spPr/>
      <dgm:t>
        <a:bodyPr/>
        <a:lstStyle/>
        <a:p>
          <a:endParaRPr lang="es-ES"/>
        </a:p>
      </dgm:t>
    </dgm:pt>
    <dgm:pt modelId="{5B031C51-0A00-407C-BBA4-38CBAB51DA42}">
      <dgm:prSet phldrT="[Texto]"/>
      <dgm:spPr/>
      <dgm:t>
        <a:bodyPr/>
        <a:lstStyle/>
        <a:p>
          <a:r>
            <a:rPr lang="es-ES" dirty="0" smtClean="0">
              <a:solidFill>
                <a:schemeClr val="tx2">
                  <a:lumMod val="75000"/>
                </a:schemeClr>
              </a:solidFill>
            </a:rPr>
            <a:t>Iniciar investigaciones</a:t>
          </a:r>
          <a:endParaRPr lang="es-ES" dirty="0">
            <a:solidFill>
              <a:schemeClr val="tx2">
                <a:lumMod val="75000"/>
              </a:schemeClr>
            </a:solidFill>
          </a:endParaRPr>
        </a:p>
      </dgm:t>
    </dgm:pt>
    <dgm:pt modelId="{42A38649-5AF7-45B5-A38D-2A32DE82B8C2}" type="parTrans" cxnId="{ABEF042C-A263-404B-AA1D-A226B08EAEE0}">
      <dgm:prSet/>
      <dgm:spPr/>
      <dgm:t>
        <a:bodyPr/>
        <a:lstStyle/>
        <a:p>
          <a:endParaRPr lang="es-ES"/>
        </a:p>
      </dgm:t>
    </dgm:pt>
    <dgm:pt modelId="{575CEA2C-ED6F-4777-ABF8-5DACC2F280DF}" type="sibTrans" cxnId="{ABEF042C-A263-404B-AA1D-A226B08EAEE0}">
      <dgm:prSet/>
      <dgm:spPr/>
      <dgm:t>
        <a:bodyPr/>
        <a:lstStyle/>
        <a:p>
          <a:endParaRPr lang="es-ES"/>
        </a:p>
      </dgm:t>
    </dgm:pt>
    <dgm:pt modelId="{6F93ED59-96D7-46CC-A21D-0834E1ADF3F4}">
      <dgm:prSet phldrT="[Texto]"/>
      <dgm:spPr/>
      <dgm:t>
        <a:bodyPr/>
        <a:lstStyle/>
        <a:p>
          <a:r>
            <a:rPr lang="es-ES" dirty="0" smtClean="0">
              <a:solidFill>
                <a:schemeClr val="tx2">
                  <a:lumMod val="75000"/>
                </a:schemeClr>
              </a:solidFill>
            </a:rPr>
            <a:t>Ordenes administrativas</a:t>
          </a:r>
          <a:endParaRPr lang="es-ES" dirty="0">
            <a:solidFill>
              <a:schemeClr val="tx2">
                <a:lumMod val="75000"/>
              </a:schemeClr>
            </a:solidFill>
          </a:endParaRPr>
        </a:p>
      </dgm:t>
    </dgm:pt>
    <dgm:pt modelId="{3B9C47E7-A818-4238-BB34-C46A07843BB4}" type="parTrans" cxnId="{B9A2E94C-7890-4166-95B6-9413C1D352AF}">
      <dgm:prSet/>
      <dgm:spPr/>
      <dgm:t>
        <a:bodyPr/>
        <a:lstStyle/>
        <a:p>
          <a:endParaRPr lang="es-ES"/>
        </a:p>
      </dgm:t>
    </dgm:pt>
    <dgm:pt modelId="{8E2319F1-6F94-47E2-B1BC-C944D7F884BD}" type="sibTrans" cxnId="{B9A2E94C-7890-4166-95B6-9413C1D352AF}">
      <dgm:prSet/>
      <dgm:spPr/>
      <dgm:t>
        <a:bodyPr/>
        <a:lstStyle/>
        <a:p>
          <a:endParaRPr lang="es-ES"/>
        </a:p>
      </dgm:t>
    </dgm:pt>
    <dgm:pt modelId="{990399D1-D4E4-4217-A089-4102C929D40E}">
      <dgm:prSet phldrT="[Texto]"/>
      <dgm:spPr/>
      <dgm:t>
        <a:bodyPr/>
        <a:lstStyle/>
        <a:p>
          <a:r>
            <a:rPr lang="es-ES" dirty="0" smtClean="0">
              <a:solidFill>
                <a:schemeClr val="tx2">
                  <a:lumMod val="75000"/>
                </a:schemeClr>
              </a:solidFill>
            </a:rPr>
            <a:t>Impartir instrucciones </a:t>
          </a:r>
          <a:endParaRPr lang="es-ES" dirty="0">
            <a:solidFill>
              <a:schemeClr val="tx2">
                <a:lumMod val="75000"/>
              </a:schemeClr>
            </a:solidFill>
          </a:endParaRPr>
        </a:p>
      </dgm:t>
    </dgm:pt>
    <dgm:pt modelId="{5348D4A2-A724-454D-AE45-51E668B5A1F8}" type="parTrans" cxnId="{93D0A1CB-2523-4DE7-BA18-46AEA3251948}">
      <dgm:prSet/>
      <dgm:spPr/>
      <dgm:t>
        <a:bodyPr/>
        <a:lstStyle/>
        <a:p>
          <a:endParaRPr lang="es-ES"/>
        </a:p>
      </dgm:t>
    </dgm:pt>
    <dgm:pt modelId="{4B58842F-B055-4858-8659-956C5F764AA1}" type="sibTrans" cxnId="{93D0A1CB-2523-4DE7-BA18-46AEA3251948}">
      <dgm:prSet/>
      <dgm:spPr/>
      <dgm:t>
        <a:bodyPr/>
        <a:lstStyle/>
        <a:p>
          <a:endParaRPr lang="es-ES"/>
        </a:p>
      </dgm:t>
    </dgm:pt>
    <dgm:pt modelId="{893876FE-DF9B-431C-8A23-1F402AD2375D}">
      <dgm:prSet phldrT="[Texto]"/>
      <dgm:spPr/>
      <dgm:t>
        <a:bodyPr/>
        <a:lstStyle/>
        <a:p>
          <a:r>
            <a:rPr lang="es-ES" dirty="0" smtClean="0">
              <a:solidFill>
                <a:schemeClr val="tx2">
                  <a:lumMod val="75000"/>
                </a:schemeClr>
              </a:solidFill>
            </a:rPr>
            <a:t>Visitas de inspección </a:t>
          </a:r>
          <a:endParaRPr lang="es-ES" dirty="0">
            <a:solidFill>
              <a:schemeClr val="tx2">
                <a:lumMod val="75000"/>
              </a:schemeClr>
            </a:solidFill>
          </a:endParaRPr>
        </a:p>
      </dgm:t>
    </dgm:pt>
    <dgm:pt modelId="{29ED36F3-EB87-4814-B5F8-410AC7A78338}" type="parTrans" cxnId="{222FBBA1-9577-4716-A581-D0FFE17BD607}">
      <dgm:prSet/>
      <dgm:spPr/>
      <dgm:t>
        <a:bodyPr/>
        <a:lstStyle/>
        <a:p>
          <a:endParaRPr lang="es-ES"/>
        </a:p>
      </dgm:t>
    </dgm:pt>
    <dgm:pt modelId="{C39D81C5-7597-4535-88A5-AB88D7956D2F}" type="sibTrans" cxnId="{222FBBA1-9577-4716-A581-D0FFE17BD607}">
      <dgm:prSet/>
      <dgm:spPr/>
      <dgm:t>
        <a:bodyPr/>
        <a:lstStyle/>
        <a:p>
          <a:endParaRPr lang="es-ES"/>
        </a:p>
      </dgm:t>
    </dgm:pt>
    <dgm:pt modelId="{0713CAC7-267E-441C-BAE7-EA8C6CECF275}">
      <dgm:prSet phldrT="[Texto]"/>
      <dgm:spPr/>
      <dgm:t>
        <a:bodyPr/>
        <a:lstStyle/>
        <a:p>
          <a:r>
            <a:rPr lang="es-ES" dirty="0" smtClean="0">
              <a:solidFill>
                <a:schemeClr val="tx2">
                  <a:lumMod val="75000"/>
                </a:schemeClr>
              </a:solidFill>
            </a:rPr>
            <a:t>Sanciones pecuniarias </a:t>
          </a:r>
          <a:endParaRPr lang="es-ES" dirty="0">
            <a:solidFill>
              <a:schemeClr val="tx2">
                <a:lumMod val="75000"/>
              </a:schemeClr>
            </a:solidFill>
          </a:endParaRPr>
        </a:p>
      </dgm:t>
    </dgm:pt>
    <dgm:pt modelId="{DB39357D-7251-4C40-873D-50E6CE969C59}" type="parTrans" cxnId="{264E0D10-A62A-4F18-AFBE-1CFF566111BD}">
      <dgm:prSet/>
      <dgm:spPr/>
      <dgm:t>
        <a:bodyPr/>
        <a:lstStyle/>
        <a:p>
          <a:endParaRPr lang="es-ES"/>
        </a:p>
      </dgm:t>
    </dgm:pt>
    <dgm:pt modelId="{DB8AED30-DEDC-4BDF-928A-180707690B53}" type="sibTrans" cxnId="{264E0D10-A62A-4F18-AFBE-1CFF566111BD}">
      <dgm:prSet/>
      <dgm:spPr/>
      <dgm:t>
        <a:bodyPr/>
        <a:lstStyle/>
        <a:p>
          <a:endParaRPr lang="es-ES"/>
        </a:p>
      </dgm:t>
    </dgm:pt>
    <dgm:pt modelId="{35471C2F-4944-4BAC-92F5-D716A955A5B9}" type="pres">
      <dgm:prSet presAssocID="{DCB11FF4-EF50-42D3-B60D-CC8959FA91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2A6F5B3-6CA4-4DD7-8E9F-BCAE0C90E3D1}" type="pres">
      <dgm:prSet presAssocID="{1F25445B-97DB-45EC-9938-58C52802605B}" presName="composite" presStyleCnt="0"/>
      <dgm:spPr/>
    </dgm:pt>
    <dgm:pt modelId="{845075E3-1714-432B-ADE1-50482C9F2CCA}" type="pres">
      <dgm:prSet presAssocID="{1F25445B-97DB-45EC-9938-58C52802605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EDFDB4-1516-46A4-AF64-BD2DE74BF564}" type="pres">
      <dgm:prSet presAssocID="{1F25445B-97DB-45EC-9938-58C52802605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8C8B6F-6E81-4585-97F1-E94E737D2E40}" type="pres">
      <dgm:prSet presAssocID="{BBA466E7-119D-4515-8AE7-C442F2BCA42E}" presName="space" presStyleCnt="0"/>
      <dgm:spPr/>
    </dgm:pt>
    <dgm:pt modelId="{0B9675CD-6678-4831-BB01-725F3E4768A3}" type="pres">
      <dgm:prSet presAssocID="{A82AD78F-45C2-44F3-9BEF-E106F6BAC43D}" presName="composite" presStyleCnt="0"/>
      <dgm:spPr/>
    </dgm:pt>
    <dgm:pt modelId="{E4466B07-B04F-4903-ADBB-9014D4506F02}" type="pres">
      <dgm:prSet presAssocID="{A82AD78F-45C2-44F3-9BEF-E106F6BAC43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678B29-8F3C-47AF-9EF5-18F3F1809620}" type="pres">
      <dgm:prSet presAssocID="{A82AD78F-45C2-44F3-9BEF-E106F6BAC43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AC0B27-1FDF-48E0-AE69-30FA2BB63EA0}" type="pres">
      <dgm:prSet presAssocID="{08545905-487C-4EB1-9CB1-49747E161069}" presName="space" presStyleCnt="0"/>
      <dgm:spPr/>
    </dgm:pt>
    <dgm:pt modelId="{07322C24-C8B4-4470-971C-99E610D87557}" type="pres">
      <dgm:prSet presAssocID="{EA4ED043-469C-44DD-900E-E839AA044DC8}" presName="composite" presStyleCnt="0"/>
      <dgm:spPr/>
    </dgm:pt>
    <dgm:pt modelId="{0AB517A8-348D-40B3-AA7A-F6F1DD277E45}" type="pres">
      <dgm:prSet presAssocID="{EA4ED043-469C-44DD-900E-E839AA044DC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6BF3B6-300C-484C-BD4C-C49352EDFB92}" type="pres">
      <dgm:prSet presAssocID="{EA4ED043-469C-44DD-900E-E839AA044DC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4E71537-498E-48EB-AECC-FE98B178FC27}" srcId="{A82AD78F-45C2-44F3-9BEF-E106F6BAC43D}" destId="{96A275FA-C737-46BB-B6F3-B47ED7F4CAF3}" srcOrd="0" destOrd="0" parTransId="{B4BFA865-F12C-49E0-94AC-AA012F13CC3D}" sibTransId="{F69FAFC2-F957-4FD9-AA22-F8357D73A883}"/>
    <dgm:cxn modelId="{A1EA3FB5-C65A-4107-8904-F62907C19C28}" type="presOf" srcId="{990399D1-D4E4-4217-A089-4102C929D40E}" destId="{F9EDFDB4-1516-46A4-AF64-BD2DE74BF564}" srcOrd="0" destOrd="2" presId="urn:microsoft.com/office/officeart/2005/8/layout/hList1"/>
    <dgm:cxn modelId="{B601C786-DC55-457C-AE28-EE3333722FB0}" srcId="{DCB11FF4-EF50-42D3-B60D-CC8959FA91C9}" destId="{1F25445B-97DB-45EC-9938-58C52802605B}" srcOrd="0" destOrd="0" parTransId="{AC1B4E7F-A45C-4BC7-93BD-8767D191C2E8}" sibTransId="{BBA466E7-119D-4515-8AE7-C442F2BCA42E}"/>
    <dgm:cxn modelId="{222FBBA1-9577-4716-A581-D0FFE17BD607}" srcId="{A82AD78F-45C2-44F3-9BEF-E106F6BAC43D}" destId="{893876FE-DF9B-431C-8A23-1F402AD2375D}" srcOrd="1" destOrd="0" parTransId="{29ED36F3-EB87-4814-B5F8-410AC7A78338}" sibTransId="{C39D81C5-7597-4535-88A5-AB88D7956D2F}"/>
    <dgm:cxn modelId="{49500540-E2A3-462C-9CA9-994AEC213A88}" type="presOf" srcId="{1F25445B-97DB-45EC-9938-58C52802605B}" destId="{845075E3-1714-432B-ADE1-50482C9F2CCA}" srcOrd="0" destOrd="0" presId="urn:microsoft.com/office/officeart/2005/8/layout/hList1"/>
    <dgm:cxn modelId="{41EB7626-AB78-43D2-AC3F-7260A967F76B}" type="presOf" srcId="{893876FE-DF9B-431C-8A23-1F402AD2375D}" destId="{65678B29-8F3C-47AF-9EF5-18F3F1809620}" srcOrd="0" destOrd="1" presId="urn:microsoft.com/office/officeart/2005/8/layout/hList1"/>
    <dgm:cxn modelId="{CD42FF2D-B3EF-489E-9E4E-14C3281D65E1}" srcId="{1F25445B-97DB-45EC-9938-58C52802605B}" destId="{CB8C0FCD-AB00-4816-B3B0-904C3F110873}" srcOrd="0" destOrd="0" parTransId="{667BB7D8-78F2-4EA7-B28C-F2A479C4CC59}" sibTransId="{CF894FF2-071A-431A-A2E2-884337FA6735}"/>
    <dgm:cxn modelId="{93D0A1CB-2523-4DE7-BA18-46AEA3251948}" srcId="{1F25445B-97DB-45EC-9938-58C52802605B}" destId="{990399D1-D4E4-4217-A089-4102C929D40E}" srcOrd="2" destOrd="0" parTransId="{5348D4A2-A724-454D-AE45-51E668B5A1F8}" sibTransId="{4B58842F-B055-4858-8659-956C5F764AA1}"/>
    <dgm:cxn modelId="{ABEF042C-A263-404B-AA1D-A226B08EAEE0}" srcId="{EA4ED043-469C-44DD-900E-E839AA044DC8}" destId="{5B031C51-0A00-407C-BBA4-38CBAB51DA42}" srcOrd="0" destOrd="0" parTransId="{42A38649-5AF7-45B5-A38D-2A32DE82B8C2}" sibTransId="{575CEA2C-ED6F-4777-ABF8-5DACC2F280DF}"/>
    <dgm:cxn modelId="{AB97DB60-BA9E-4C3E-815D-1648A77C3C75}" type="presOf" srcId="{0713CAC7-267E-441C-BAE7-EA8C6CECF275}" destId="{3F6BF3B6-300C-484C-BD4C-C49352EDFB92}" srcOrd="0" destOrd="1" presId="urn:microsoft.com/office/officeart/2005/8/layout/hList1"/>
    <dgm:cxn modelId="{1F12BA8D-71B9-4CC4-9E53-2605550CCC0D}" type="presOf" srcId="{CB8C0FCD-AB00-4816-B3B0-904C3F110873}" destId="{F9EDFDB4-1516-46A4-AF64-BD2DE74BF564}" srcOrd="0" destOrd="0" presId="urn:microsoft.com/office/officeart/2005/8/layout/hList1"/>
    <dgm:cxn modelId="{1583ECB8-22CE-4240-8480-24D50C292166}" srcId="{DCB11FF4-EF50-42D3-B60D-CC8959FA91C9}" destId="{A82AD78F-45C2-44F3-9BEF-E106F6BAC43D}" srcOrd="1" destOrd="0" parTransId="{D3F48383-C68A-48C9-9EF4-E2B19C96755C}" sibTransId="{08545905-487C-4EB1-9CB1-49747E161069}"/>
    <dgm:cxn modelId="{B9A2E94C-7890-4166-95B6-9413C1D352AF}" srcId="{EA4ED043-469C-44DD-900E-E839AA044DC8}" destId="{6F93ED59-96D7-46CC-A21D-0834E1ADF3F4}" srcOrd="2" destOrd="0" parTransId="{3B9C47E7-A818-4238-BB34-C46A07843BB4}" sibTransId="{8E2319F1-6F94-47E2-B1BC-C944D7F884BD}"/>
    <dgm:cxn modelId="{D89DEC8C-B537-4299-92ED-D739A9560B59}" type="presOf" srcId="{DCB11FF4-EF50-42D3-B60D-CC8959FA91C9}" destId="{35471C2F-4944-4BAC-92F5-D716A955A5B9}" srcOrd="0" destOrd="0" presId="urn:microsoft.com/office/officeart/2005/8/layout/hList1"/>
    <dgm:cxn modelId="{CEF76851-2E60-4E49-8AEE-43DDBB5794BB}" type="presOf" srcId="{EA4ED043-469C-44DD-900E-E839AA044DC8}" destId="{0AB517A8-348D-40B3-AA7A-F6F1DD277E45}" srcOrd="0" destOrd="0" presId="urn:microsoft.com/office/officeart/2005/8/layout/hList1"/>
    <dgm:cxn modelId="{E4794BBF-0E3C-42BC-9633-CED77F192421}" type="presOf" srcId="{5B031C51-0A00-407C-BBA4-38CBAB51DA42}" destId="{3F6BF3B6-300C-484C-BD4C-C49352EDFB92}" srcOrd="0" destOrd="0" presId="urn:microsoft.com/office/officeart/2005/8/layout/hList1"/>
    <dgm:cxn modelId="{C6B20C9D-BB59-4DF9-BC32-32D294C93B7E}" type="presOf" srcId="{6F93ED59-96D7-46CC-A21D-0834E1ADF3F4}" destId="{3F6BF3B6-300C-484C-BD4C-C49352EDFB92}" srcOrd="0" destOrd="2" presId="urn:microsoft.com/office/officeart/2005/8/layout/hList1"/>
    <dgm:cxn modelId="{FB68A91E-5191-4C9B-B8BA-5560EF690B12}" srcId="{DCB11FF4-EF50-42D3-B60D-CC8959FA91C9}" destId="{EA4ED043-469C-44DD-900E-E839AA044DC8}" srcOrd="2" destOrd="0" parTransId="{D9479FD7-8F9D-45BA-9C89-F24AE1292188}" sibTransId="{D850CA9D-B5E7-4D31-A8CE-98CB525B738D}"/>
    <dgm:cxn modelId="{F13C3443-BF29-4C4D-8D61-48E01DA832DD}" type="presOf" srcId="{8E4CB1F0-8005-4F7F-B8B6-69DB75517F0E}" destId="{F9EDFDB4-1516-46A4-AF64-BD2DE74BF564}" srcOrd="0" destOrd="1" presId="urn:microsoft.com/office/officeart/2005/8/layout/hList1"/>
    <dgm:cxn modelId="{EE75C5BF-96B5-4CC5-A1B9-3C6E9F7322A5}" srcId="{1F25445B-97DB-45EC-9938-58C52802605B}" destId="{8E4CB1F0-8005-4F7F-B8B6-69DB75517F0E}" srcOrd="1" destOrd="0" parTransId="{71CD64D9-5463-4949-8FEC-BC0DCD22B277}" sibTransId="{CEFB8B28-B323-4D0A-B8F5-4204B34929EF}"/>
    <dgm:cxn modelId="{97A739DD-1BCD-482C-ACF3-2E7845A5B21C}" type="presOf" srcId="{A82AD78F-45C2-44F3-9BEF-E106F6BAC43D}" destId="{E4466B07-B04F-4903-ADBB-9014D4506F02}" srcOrd="0" destOrd="0" presId="urn:microsoft.com/office/officeart/2005/8/layout/hList1"/>
    <dgm:cxn modelId="{264E0D10-A62A-4F18-AFBE-1CFF566111BD}" srcId="{EA4ED043-469C-44DD-900E-E839AA044DC8}" destId="{0713CAC7-267E-441C-BAE7-EA8C6CECF275}" srcOrd="1" destOrd="0" parTransId="{DB39357D-7251-4C40-873D-50E6CE969C59}" sibTransId="{DB8AED30-DEDC-4BDF-928A-180707690B53}"/>
    <dgm:cxn modelId="{C1452D99-55AF-4241-A57B-4D18E2832D34}" type="presOf" srcId="{96A275FA-C737-46BB-B6F3-B47ED7F4CAF3}" destId="{65678B29-8F3C-47AF-9EF5-18F3F1809620}" srcOrd="0" destOrd="0" presId="urn:microsoft.com/office/officeart/2005/8/layout/hList1"/>
    <dgm:cxn modelId="{CACDFED5-7844-4408-92A2-FEDDD6D5DA3E}" type="presParOf" srcId="{35471C2F-4944-4BAC-92F5-D716A955A5B9}" destId="{42A6F5B3-6CA4-4DD7-8E9F-BCAE0C90E3D1}" srcOrd="0" destOrd="0" presId="urn:microsoft.com/office/officeart/2005/8/layout/hList1"/>
    <dgm:cxn modelId="{79B6D3C6-C9FA-4D27-8EA1-00D8C1E8EE1C}" type="presParOf" srcId="{42A6F5B3-6CA4-4DD7-8E9F-BCAE0C90E3D1}" destId="{845075E3-1714-432B-ADE1-50482C9F2CCA}" srcOrd="0" destOrd="0" presId="urn:microsoft.com/office/officeart/2005/8/layout/hList1"/>
    <dgm:cxn modelId="{FD58B4B9-87DB-4B6F-9807-616E736FA429}" type="presParOf" srcId="{42A6F5B3-6CA4-4DD7-8E9F-BCAE0C90E3D1}" destId="{F9EDFDB4-1516-46A4-AF64-BD2DE74BF564}" srcOrd="1" destOrd="0" presId="urn:microsoft.com/office/officeart/2005/8/layout/hList1"/>
    <dgm:cxn modelId="{19E22964-97EF-4963-9790-4ACD7AFB16F9}" type="presParOf" srcId="{35471C2F-4944-4BAC-92F5-D716A955A5B9}" destId="{B88C8B6F-6E81-4585-97F1-E94E737D2E40}" srcOrd="1" destOrd="0" presId="urn:microsoft.com/office/officeart/2005/8/layout/hList1"/>
    <dgm:cxn modelId="{EDF81A4C-FF7A-4C84-B4EB-CA3E8F0C3F34}" type="presParOf" srcId="{35471C2F-4944-4BAC-92F5-D716A955A5B9}" destId="{0B9675CD-6678-4831-BB01-725F3E4768A3}" srcOrd="2" destOrd="0" presId="urn:microsoft.com/office/officeart/2005/8/layout/hList1"/>
    <dgm:cxn modelId="{3A8580BC-7125-4A06-B197-04CC50E64365}" type="presParOf" srcId="{0B9675CD-6678-4831-BB01-725F3E4768A3}" destId="{E4466B07-B04F-4903-ADBB-9014D4506F02}" srcOrd="0" destOrd="0" presId="urn:microsoft.com/office/officeart/2005/8/layout/hList1"/>
    <dgm:cxn modelId="{18E394FC-0D9B-4D8E-BAD7-30B2EFC61F7A}" type="presParOf" srcId="{0B9675CD-6678-4831-BB01-725F3E4768A3}" destId="{65678B29-8F3C-47AF-9EF5-18F3F1809620}" srcOrd="1" destOrd="0" presId="urn:microsoft.com/office/officeart/2005/8/layout/hList1"/>
    <dgm:cxn modelId="{E3DC565A-1621-473F-9300-DC30D27F81F1}" type="presParOf" srcId="{35471C2F-4944-4BAC-92F5-D716A955A5B9}" destId="{87AC0B27-1FDF-48E0-AE69-30FA2BB63EA0}" srcOrd="3" destOrd="0" presId="urn:microsoft.com/office/officeart/2005/8/layout/hList1"/>
    <dgm:cxn modelId="{D92F7350-4AAF-4A61-B267-A8CD12E26D73}" type="presParOf" srcId="{35471C2F-4944-4BAC-92F5-D716A955A5B9}" destId="{07322C24-C8B4-4470-971C-99E610D87557}" srcOrd="4" destOrd="0" presId="urn:microsoft.com/office/officeart/2005/8/layout/hList1"/>
    <dgm:cxn modelId="{433AC0C4-124C-42FA-9633-04321C524477}" type="presParOf" srcId="{07322C24-C8B4-4470-971C-99E610D87557}" destId="{0AB517A8-348D-40B3-AA7A-F6F1DD277E45}" srcOrd="0" destOrd="0" presId="urn:microsoft.com/office/officeart/2005/8/layout/hList1"/>
    <dgm:cxn modelId="{A32989F6-D9F0-4507-BCF1-337C1C73F7DC}" type="presParOf" srcId="{07322C24-C8B4-4470-971C-99E610D87557}" destId="{3F6BF3B6-300C-484C-BD4C-C49352EDFB9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0BFA91-BEE7-481B-A3CC-A01E22207807}" type="doc">
      <dgm:prSet loTypeId="urn:microsoft.com/office/officeart/2005/8/layout/matrix1" loCatId="matrix" qsTypeId="urn:microsoft.com/office/officeart/2005/8/quickstyle/3d4" qsCatId="3D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5E20040E-BCEA-4C46-AF40-07DEA8A20278}">
      <dgm:prSet phldrT="[Texto]" custT="1"/>
      <dgm:spPr/>
      <dgm:t>
        <a:bodyPr/>
        <a:lstStyle/>
        <a:p>
          <a:r>
            <a:rPr lang="es-ES" sz="1600" b="1" smtClean="0">
              <a:latin typeface="Work Sans" panose="00000500000000000000" pitchFamily="50" charset="0"/>
            </a:rPr>
            <a:t>Delegatura para la Protección de Usuarios </a:t>
          </a:r>
          <a:endParaRPr lang="es-ES" sz="1600" b="1" dirty="0">
            <a:latin typeface="Work Sans" panose="00000500000000000000" pitchFamily="50" charset="0"/>
          </a:endParaRPr>
        </a:p>
      </dgm:t>
    </dgm:pt>
    <dgm:pt modelId="{BECA4275-3D02-45FD-8E1A-1B6ED6A8FB77}" type="parTrans" cxnId="{F7BC0914-1B4C-4FFC-95EA-548E1F5DCF64}">
      <dgm:prSet/>
      <dgm:spPr/>
      <dgm:t>
        <a:bodyPr/>
        <a:lstStyle/>
        <a:p>
          <a:endParaRPr lang="es-ES">
            <a:latin typeface="Work Sans" panose="00000500000000000000" pitchFamily="50" charset="0"/>
          </a:endParaRPr>
        </a:p>
      </dgm:t>
    </dgm:pt>
    <dgm:pt modelId="{3772E6E4-D0C2-4939-9B2A-44981165CBC3}" type="sibTrans" cxnId="{F7BC0914-1B4C-4FFC-95EA-548E1F5DCF64}">
      <dgm:prSet/>
      <dgm:spPr/>
      <dgm:t>
        <a:bodyPr/>
        <a:lstStyle/>
        <a:p>
          <a:endParaRPr lang="es-ES">
            <a:latin typeface="Work Sans" panose="00000500000000000000" pitchFamily="50" charset="0"/>
          </a:endParaRPr>
        </a:p>
      </dgm:t>
    </dgm:pt>
    <dgm:pt modelId="{01A7C498-1F6A-4A7C-8C8B-E904B6C61FAE}">
      <dgm:prSet phldrT="[Texto]" custT="1"/>
      <dgm:spPr/>
      <dgm:t>
        <a:bodyPr/>
        <a:lstStyle/>
        <a:p>
          <a:pPr algn="just"/>
          <a:endParaRPr lang="es-ES" sz="1600" dirty="0">
            <a:latin typeface="Work Sans" panose="00000500000000000000" pitchFamily="50" charset="0"/>
          </a:endParaRPr>
        </a:p>
        <a:p>
          <a:pPr algn="just"/>
          <a:r>
            <a:rPr lang="es-ES" sz="1600" dirty="0">
              <a:latin typeface="Work Sans" panose="00000500000000000000" pitchFamily="50" charset="0"/>
            </a:rPr>
            <a:t>Ente técnico especializado que se encargará de la protección efectiva de los derechos de los usuarios </a:t>
          </a:r>
        </a:p>
      </dgm:t>
    </dgm:pt>
    <dgm:pt modelId="{7AC620CD-64A3-478F-9D62-75E3B2944B7F}" type="parTrans" cxnId="{52F1E45B-28BB-4EBE-B16A-33E979979E69}">
      <dgm:prSet/>
      <dgm:spPr/>
      <dgm:t>
        <a:bodyPr/>
        <a:lstStyle/>
        <a:p>
          <a:endParaRPr lang="es-ES">
            <a:latin typeface="Work Sans" panose="00000500000000000000" pitchFamily="50" charset="0"/>
          </a:endParaRPr>
        </a:p>
      </dgm:t>
    </dgm:pt>
    <dgm:pt modelId="{2B14CFC8-1AB7-4A31-A178-DA5548582CA9}" type="sibTrans" cxnId="{52F1E45B-28BB-4EBE-B16A-33E979979E69}">
      <dgm:prSet/>
      <dgm:spPr/>
      <dgm:t>
        <a:bodyPr/>
        <a:lstStyle/>
        <a:p>
          <a:endParaRPr lang="es-ES">
            <a:latin typeface="Work Sans" panose="00000500000000000000" pitchFamily="50" charset="0"/>
          </a:endParaRPr>
        </a:p>
      </dgm:t>
    </dgm:pt>
    <dgm:pt modelId="{C4FC48AC-E000-469C-BEEE-121153E6AB54}">
      <dgm:prSet phldrT="[Texto]" custT="1"/>
      <dgm:spPr/>
      <dgm:t>
        <a:bodyPr/>
        <a:lstStyle/>
        <a:p>
          <a:pPr algn="just"/>
          <a:r>
            <a:rPr lang="es-ES" sz="1600" i="0" dirty="0">
              <a:latin typeface="Work Sans" panose="00000500000000000000" pitchFamily="50" charset="0"/>
            </a:rPr>
            <a:t>Empoderamiento de los usuarios del servicio </a:t>
          </a:r>
        </a:p>
      </dgm:t>
    </dgm:pt>
    <dgm:pt modelId="{61609540-82C2-4140-B71B-F41F3B9D78BF}" type="parTrans" cxnId="{9429BB78-512C-4385-9B26-CCCCD6AA2273}">
      <dgm:prSet/>
      <dgm:spPr/>
      <dgm:t>
        <a:bodyPr/>
        <a:lstStyle/>
        <a:p>
          <a:endParaRPr lang="es-ES">
            <a:latin typeface="Work Sans" panose="00000500000000000000" pitchFamily="50" charset="0"/>
          </a:endParaRPr>
        </a:p>
      </dgm:t>
    </dgm:pt>
    <dgm:pt modelId="{2AE51B48-8283-4B09-ACCF-C36A2B1DC7A9}" type="sibTrans" cxnId="{9429BB78-512C-4385-9B26-CCCCD6AA2273}">
      <dgm:prSet/>
      <dgm:spPr/>
      <dgm:t>
        <a:bodyPr/>
        <a:lstStyle/>
        <a:p>
          <a:endParaRPr lang="es-ES">
            <a:latin typeface="Work Sans" panose="00000500000000000000" pitchFamily="50" charset="0"/>
          </a:endParaRPr>
        </a:p>
      </dgm:t>
    </dgm:pt>
    <dgm:pt modelId="{0947C685-0B0D-4F96-B03B-61A514C3C4B1}">
      <dgm:prSet phldrT="[Texto]" custT="1"/>
      <dgm:spPr/>
      <dgm:t>
        <a:bodyPr/>
        <a:lstStyle/>
        <a:p>
          <a:pPr algn="just"/>
          <a:r>
            <a:rPr lang="es-ES" sz="1600" dirty="0">
              <a:latin typeface="Work Sans" panose="00000500000000000000" pitchFamily="50" charset="0"/>
            </a:rPr>
            <a:t>Promoción de la competitividad, la innovación y el mejoramiento de las condiciones en que se presta el servicio</a:t>
          </a:r>
        </a:p>
      </dgm:t>
    </dgm:pt>
    <dgm:pt modelId="{0397D7E8-FFA2-4B37-B421-DB68E5799BF2}" type="parTrans" cxnId="{0E981875-C421-4739-A293-9261B7730C15}">
      <dgm:prSet/>
      <dgm:spPr/>
      <dgm:t>
        <a:bodyPr/>
        <a:lstStyle/>
        <a:p>
          <a:endParaRPr lang="es-ES">
            <a:latin typeface="Work Sans" panose="00000500000000000000" pitchFamily="50" charset="0"/>
          </a:endParaRPr>
        </a:p>
      </dgm:t>
    </dgm:pt>
    <dgm:pt modelId="{F5FF107C-5DA7-4198-A1F0-D51E53E1190C}" type="sibTrans" cxnId="{0E981875-C421-4739-A293-9261B7730C15}">
      <dgm:prSet/>
      <dgm:spPr/>
      <dgm:t>
        <a:bodyPr/>
        <a:lstStyle/>
        <a:p>
          <a:endParaRPr lang="es-ES">
            <a:latin typeface="Work Sans" panose="00000500000000000000" pitchFamily="50" charset="0"/>
          </a:endParaRPr>
        </a:p>
      </dgm:t>
    </dgm:pt>
    <dgm:pt modelId="{226376C7-C80B-4BEF-9BCA-88B0BC5A19F7}">
      <dgm:prSet phldrT="[Texto]" custT="1"/>
      <dgm:spPr/>
      <dgm:t>
        <a:bodyPr/>
        <a:lstStyle/>
        <a:p>
          <a:pPr algn="just"/>
          <a:r>
            <a:rPr lang="es-ES" sz="1600" dirty="0">
              <a:latin typeface="Work Sans" panose="00000500000000000000" pitchFamily="50" charset="0"/>
            </a:rPr>
            <a:t>Promoción del conocimiento de los derechos y deberes de los usuarios </a:t>
          </a:r>
        </a:p>
      </dgm:t>
    </dgm:pt>
    <dgm:pt modelId="{DACD22B2-0316-4ACA-A354-A4862EC1FEEF}" type="parTrans" cxnId="{99045505-3D05-454F-87D3-FF58407F0664}">
      <dgm:prSet/>
      <dgm:spPr/>
      <dgm:t>
        <a:bodyPr/>
        <a:lstStyle/>
        <a:p>
          <a:endParaRPr lang="es-ES">
            <a:latin typeface="Work Sans" panose="00000500000000000000" pitchFamily="50" charset="0"/>
          </a:endParaRPr>
        </a:p>
      </dgm:t>
    </dgm:pt>
    <dgm:pt modelId="{6A23152C-1A99-46EC-A8D0-1474DD72A2F2}" type="sibTrans" cxnId="{99045505-3D05-454F-87D3-FF58407F0664}">
      <dgm:prSet/>
      <dgm:spPr/>
      <dgm:t>
        <a:bodyPr/>
        <a:lstStyle/>
        <a:p>
          <a:endParaRPr lang="es-ES">
            <a:latin typeface="Work Sans" panose="00000500000000000000" pitchFamily="50" charset="0"/>
          </a:endParaRPr>
        </a:p>
      </dgm:t>
    </dgm:pt>
    <dgm:pt modelId="{60045515-5269-43D2-96C4-6C6EAAD34B72}" type="pres">
      <dgm:prSet presAssocID="{4A0BFA91-BEE7-481B-A3CC-A01E2220780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D97CC8F-0773-4EB5-BC5C-E8C1C5644DF0}" type="pres">
      <dgm:prSet presAssocID="{4A0BFA91-BEE7-481B-A3CC-A01E22207807}" presName="matrix" presStyleCnt="0"/>
      <dgm:spPr/>
      <dgm:t>
        <a:bodyPr/>
        <a:lstStyle/>
        <a:p>
          <a:endParaRPr lang="es-ES"/>
        </a:p>
      </dgm:t>
    </dgm:pt>
    <dgm:pt modelId="{4660E3C9-6DA1-4DAF-B774-B63A44E84884}" type="pres">
      <dgm:prSet presAssocID="{4A0BFA91-BEE7-481B-A3CC-A01E22207807}" presName="tile1" presStyleLbl="node1" presStyleIdx="0" presStyleCnt="4"/>
      <dgm:spPr/>
      <dgm:t>
        <a:bodyPr/>
        <a:lstStyle/>
        <a:p>
          <a:endParaRPr lang="es-ES"/>
        </a:p>
      </dgm:t>
    </dgm:pt>
    <dgm:pt modelId="{A0EB1CF8-910B-4B16-9D5A-7AD68BB863B7}" type="pres">
      <dgm:prSet presAssocID="{4A0BFA91-BEE7-481B-A3CC-A01E2220780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F867C6-EA46-49C2-AF24-46E9C6EBBD02}" type="pres">
      <dgm:prSet presAssocID="{4A0BFA91-BEE7-481B-A3CC-A01E22207807}" presName="tile2" presStyleLbl="node1" presStyleIdx="1" presStyleCnt="4"/>
      <dgm:spPr/>
      <dgm:t>
        <a:bodyPr/>
        <a:lstStyle/>
        <a:p>
          <a:endParaRPr lang="es-ES"/>
        </a:p>
      </dgm:t>
    </dgm:pt>
    <dgm:pt modelId="{32345987-F269-445F-93D9-266626A05D04}" type="pres">
      <dgm:prSet presAssocID="{4A0BFA91-BEE7-481B-A3CC-A01E2220780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2E692B-BCD0-4DD2-9CBE-CFBF56ED74E0}" type="pres">
      <dgm:prSet presAssocID="{4A0BFA91-BEE7-481B-A3CC-A01E22207807}" presName="tile3" presStyleLbl="node1" presStyleIdx="2" presStyleCnt="4"/>
      <dgm:spPr/>
      <dgm:t>
        <a:bodyPr/>
        <a:lstStyle/>
        <a:p>
          <a:endParaRPr lang="es-ES"/>
        </a:p>
      </dgm:t>
    </dgm:pt>
    <dgm:pt modelId="{D3E64389-7906-4FB8-84C9-850CD42815DA}" type="pres">
      <dgm:prSet presAssocID="{4A0BFA91-BEE7-481B-A3CC-A01E2220780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23F4EF-C029-4040-9979-7E3FF086284F}" type="pres">
      <dgm:prSet presAssocID="{4A0BFA91-BEE7-481B-A3CC-A01E22207807}" presName="tile4" presStyleLbl="node1" presStyleIdx="3" presStyleCnt="4"/>
      <dgm:spPr/>
      <dgm:t>
        <a:bodyPr/>
        <a:lstStyle/>
        <a:p>
          <a:endParaRPr lang="es-ES"/>
        </a:p>
      </dgm:t>
    </dgm:pt>
    <dgm:pt modelId="{D775E453-B4C7-40BD-A3B7-C515129E43BA}" type="pres">
      <dgm:prSet presAssocID="{4A0BFA91-BEE7-481B-A3CC-A01E2220780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F519E6-D322-4B34-8EAB-926329F1F38E}" type="pres">
      <dgm:prSet presAssocID="{4A0BFA91-BEE7-481B-A3CC-A01E2220780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99045505-3D05-454F-87D3-FF58407F0664}" srcId="{5E20040E-BCEA-4C46-AF40-07DEA8A20278}" destId="{226376C7-C80B-4BEF-9BCA-88B0BC5A19F7}" srcOrd="3" destOrd="0" parTransId="{DACD22B2-0316-4ACA-A354-A4862EC1FEEF}" sibTransId="{6A23152C-1A99-46EC-A8D0-1474DD72A2F2}"/>
    <dgm:cxn modelId="{5217A8AD-556C-4E02-8D80-1FEABD62451F}" type="presOf" srcId="{0947C685-0B0D-4F96-B03B-61A514C3C4B1}" destId="{D3E64389-7906-4FB8-84C9-850CD42815DA}" srcOrd="1" destOrd="0" presId="urn:microsoft.com/office/officeart/2005/8/layout/matrix1"/>
    <dgm:cxn modelId="{0E981875-C421-4739-A293-9261B7730C15}" srcId="{5E20040E-BCEA-4C46-AF40-07DEA8A20278}" destId="{0947C685-0B0D-4F96-B03B-61A514C3C4B1}" srcOrd="2" destOrd="0" parTransId="{0397D7E8-FFA2-4B37-B421-DB68E5799BF2}" sibTransId="{F5FF107C-5DA7-4198-A1F0-D51E53E1190C}"/>
    <dgm:cxn modelId="{3A901039-E147-40AC-A36E-680A746AE6BD}" type="presOf" srcId="{4A0BFA91-BEE7-481B-A3CC-A01E22207807}" destId="{60045515-5269-43D2-96C4-6C6EAAD34B72}" srcOrd="0" destOrd="0" presId="urn:microsoft.com/office/officeart/2005/8/layout/matrix1"/>
    <dgm:cxn modelId="{09415247-24B8-47FA-ACB5-A5801B2A137D}" type="presOf" srcId="{C4FC48AC-E000-469C-BEEE-121153E6AB54}" destId="{32345987-F269-445F-93D9-266626A05D04}" srcOrd="1" destOrd="0" presId="urn:microsoft.com/office/officeart/2005/8/layout/matrix1"/>
    <dgm:cxn modelId="{255CD617-58A2-414E-92CC-09857D882C24}" type="presOf" srcId="{5E20040E-BCEA-4C46-AF40-07DEA8A20278}" destId="{2AF519E6-D322-4B34-8EAB-926329F1F38E}" srcOrd="0" destOrd="0" presId="urn:microsoft.com/office/officeart/2005/8/layout/matrix1"/>
    <dgm:cxn modelId="{B86741AB-1522-429B-88E3-A9BF13DA2AC4}" type="presOf" srcId="{226376C7-C80B-4BEF-9BCA-88B0BC5A19F7}" destId="{3923F4EF-C029-4040-9979-7E3FF086284F}" srcOrd="0" destOrd="0" presId="urn:microsoft.com/office/officeart/2005/8/layout/matrix1"/>
    <dgm:cxn modelId="{8BE00ED8-1118-4E1E-8AED-EAD6EAADDC78}" type="presOf" srcId="{01A7C498-1F6A-4A7C-8C8B-E904B6C61FAE}" destId="{A0EB1CF8-910B-4B16-9D5A-7AD68BB863B7}" srcOrd="1" destOrd="0" presId="urn:microsoft.com/office/officeart/2005/8/layout/matrix1"/>
    <dgm:cxn modelId="{9F396D1E-1C7E-404E-9FB7-9E2392405825}" type="presOf" srcId="{0947C685-0B0D-4F96-B03B-61A514C3C4B1}" destId="{352E692B-BCD0-4DD2-9CBE-CFBF56ED74E0}" srcOrd="0" destOrd="0" presId="urn:microsoft.com/office/officeart/2005/8/layout/matrix1"/>
    <dgm:cxn modelId="{9429BB78-512C-4385-9B26-CCCCD6AA2273}" srcId="{5E20040E-BCEA-4C46-AF40-07DEA8A20278}" destId="{C4FC48AC-E000-469C-BEEE-121153E6AB54}" srcOrd="1" destOrd="0" parTransId="{61609540-82C2-4140-B71B-F41F3B9D78BF}" sibTransId="{2AE51B48-8283-4B09-ACCF-C36A2B1DC7A9}"/>
    <dgm:cxn modelId="{C7F91812-F11A-4C2B-9551-5EDD9112C2BC}" type="presOf" srcId="{226376C7-C80B-4BEF-9BCA-88B0BC5A19F7}" destId="{D775E453-B4C7-40BD-A3B7-C515129E43BA}" srcOrd="1" destOrd="0" presId="urn:microsoft.com/office/officeart/2005/8/layout/matrix1"/>
    <dgm:cxn modelId="{F7BC0914-1B4C-4FFC-95EA-548E1F5DCF64}" srcId="{4A0BFA91-BEE7-481B-A3CC-A01E22207807}" destId="{5E20040E-BCEA-4C46-AF40-07DEA8A20278}" srcOrd="0" destOrd="0" parTransId="{BECA4275-3D02-45FD-8E1A-1B6ED6A8FB77}" sibTransId="{3772E6E4-D0C2-4939-9B2A-44981165CBC3}"/>
    <dgm:cxn modelId="{4CC8EBDC-0D7A-4D9D-A35F-050F79969200}" type="presOf" srcId="{01A7C498-1F6A-4A7C-8C8B-E904B6C61FAE}" destId="{4660E3C9-6DA1-4DAF-B774-B63A44E84884}" srcOrd="0" destOrd="0" presId="urn:microsoft.com/office/officeart/2005/8/layout/matrix1"/>
    <dgm:cxn modelId="{52F1E45B-28BB-4EBE-B16A-33E979979E69}" srcId="{5E20040E-BCEA-4C46-AF40-07DEA8A20278}" destId="{01A7C498-1F6A-4A7C-8C8B-E904B6C61FAE}" srcOrd="0" destOrd="0" parTransId="{7AC620CD-64A3-478F-9D62-75E3B2944B7F}" sibTransId="{2B14CFC8-1AB7-4A31-A178-DA5548582CA9}"/>
    <dgm:cxn modelId="{270BEFDC-865B-4E6F-B44F-CA83ECB3B9F7}" type="presOf" srcId="{C4FC48AC-E000-469C-BEEE-121153E6AB54}" destId="{E0F867C6-EA46-49C2-AF24-46E9C6EBBD02}" srcOrd="0" destOrd="0" presId="urn:microsoft.com/office/officeart/2005/8/layout/matrix1"/>
    <dgm:cxn modelId="{DA17A65E-5B48-4BAB-BD72-5DB2F6FB8396}" type="presParOf" srcId="{60045515-5269-43D2-96C4-6C6EAAD34B72}" destId="{ED97CC8F-0773-4EB5-BC5C-E8C1C5644DF0}" srcOrd="0" destOrd="0" presId="urn:microsoft.com/office/officeart/2005/8/layout/matrix1"/>
    <dgm:cxn modelId="{B8BBA9C3-CC59-4517-B15C-C45CB26DF790}" type="presParOf" srcId="{ED97CC8F-0773-4EB5-BC5C-E8C1C5644DF0}" destId="{4660E3C9-6DA1-4DAF-B774-B63A44E84884}" srcOrd="0" destOrd="0" presId="urn:microsoft.com/office/officeart/2005/8/layout/matrix1"/>
    <dgm:cxn modelId="{803F97EE-A81E-4F55-A504-FBFC4EADFF14}" type="presParOf" srcId="{ED97CC8F-0773-4EB5-BC5C-E8C1C5644DF0}" destId="{A0EB1CF8-910B-4B16-9D5A-7AD68BB863B7}" srcOrd="1" destOrd="0" presId="urn:microsoft.com/office/officeart/2005/8/layout/matrix1"/>
    <dgm:cxn modelId="{5E0FCD37-014A-46B5-ADC4-EE33B005D25E}" type="presParOf" srcId="{ED97CC8F-0773-4EB5-BC5C-E8C1C5644DF0}" destId="{E0F867C6-EA46-49C2-AF24-46E9C6EBBD02}" srcOrd="2" destOrd="0" presId="urn:microsoft.com/office/officeart/2005/8/layout/matrix1"/>
    <dgm:cxn modelId="{6F67E18A-6A53-443A-B29C-E7065F0606F2}" type="presParOf" srcId="{ED97CC8F-0773-4EB5-BC5C-E8C1C5644DF0}" destId="{32345987-F269-445F-93D9-266626A05D04}" srcOrd="3" destOrd="0" presId="urn:microsoft.com/office/officeart/2005/8/layout/matrix1"/>
    <dgm:cxn modelId="{E73AFA8D-7C74-4C8B-B215-C92D1A77DF9D}" type="presParOf" srcId="{ED97CC8F-0773-4EB5-BC5C-E8C1C5644DF0}" destId="{352E692B-BCD0-4DD2-9CBE-CFBF56ED74E0}" srcOrd="4" destOrd="0" presId="urn:microsoft.com/office/officeart/2005/8/layout/matrix1"/>
    <dgm:cxn modelId="{1994CA70-1B71-400D-8F57-802C05CA3427}" type="presParOf" srcId="{ED97CC8F-0773-4EB5-BC5C-E8C1C5644DF0}" destId="{D3E64389-7906-4FB8-84C9-850CD42815DA}" srcOrd="5" destOrd="0" presId="urn:microsoft.com/office/officeart/2005/8/layout/matrix1"/>
    <dgm:cxn modelId="{603BC25A-42AB-4A57-A727-675FECD4A51D}" type="presParOf" srcId="{ED97CC8F-0773-4EB5-BC5C-E8C1C5644DF0}" destId="{3923F4EF-C029-4040-9979-7E3FF086284F}" srcOrd="6" destOrd="0" presId="urn:microsoft.com/office/officeart/2005/8/layout/matrix1"/>
    <dgm:cxn modelId="{0DFDF969-5909-4A38-9F68-2D0CBBF57CB0}" type="presParOf" srcId="{ED97CC8F-0773-4EB5-BC5C-E8C1C5644DF0}" destId="{D775E453-B4C7-40BD-A3B7-C515129E43BA}" srcOrd="7" destOrd="0" presId="urn:microsoft.com/office/officeart/2005/8/layout/matrix1"/>
    <dgm:cxn modelId="{C8E07440-5F0E-4823-9D8C-DDCFAC6EED37}" type="presParOf" srcId="{60045515-5269-43D2-96C4-6C6EAAD34B72}" destId="{2AF519E6-D322-4B34-8EAB-926329F1F38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0BA78A-62C2-4DAA-9622-130F9F5AB5D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A410CEC-B58A-4C16-A79A-64B782F6789A}">
      <dgm:prSet phldrT="[Texto]" custT="1"/>
      <dgm:spPr/>
      <dgm:t>
        <a:bodyPr/>
        <a:lstStyle/>
        <a:p>
          <a:pPr algn="just"/>
          <a:r>
            <a:rPr lang="es-ES" sz="1600" b="0" dirty="0">
              <a:solidFill>
                <a:schemeClr val="tx2">
                  <a:lumMod val="75000"/>
                </a:schemeClr>
              </a:solidFill>
              <a:latin typeface="Work Sans" panose="00000500000000000000" pitchFamily="50" charset="0"/>
            </a:rPr>
            <a:t>Normas sustanciales: Ley 336 de 1996, Ley 105 de 1993, Ley 769 de 2002 y Ley 1480 de 2011.</a:t>
          </a:r>
        </a:p>
      </dgm:t>
    </dgm:pt>
    <dgm:pt modelId="{7B8108F3-BC8F-4405-8D82-47584B67280C}" type="parTrans" cxnId="{EB86C8DD-90E7-46BF-84D0-85647BCE89E1}">
      <dgm:prSet/>
      <dgm:spPr/>
      <dgm:t>
        <a:bodyPr/>
        <a:lstStyle/>
        <a:p>
          <a:endParaRPr lang="es-ES"/>
        </a:p>
      </dgm:t>
    </dgm:pt>
    <dgm:pt modelId="{153D7E16-5DA6-42F2-8B38-062B68063C95}" type="sibTrans" cxnId="{EB86C8DD-90E7-46BF-84D0-85647BCE89E1}">
      <dgm:prSet/>
      <dgm:spPr/>
      <dgm:t>
        <a:bodyPr/>
        <a:lstStyle/>
        <a:p>
          <a:endParaRPr lang="es-ES"/>
        </a:p>
      </dgm:t>
    </dgm:pt>
    <dgm:pt modelId="{24DF14C6-CA1A-44CF-97C6-CD80A9E89D9F}">
      <dgm:prSet phldrT="[Texto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500"/>
            </a:spcAft>
          </a:pPr>
          <a:endParaRPr lang="es-ES" sz="2600" dirty="0">
            <a:solidFill>
              <a:srgbClr val="92D050"/>
            </a:solidFill>
            <a:latin typeface="Work Sans" panose="00000500000000000000" pitchFamily="50" charset="0"/>
          </a:endParaRPr>
        </a:p>
        <a:p>
          <a:pPr>
            <a:lnSpc>
              <a:spcPct val="100000"/>
            </a:lnSpc>
            <a:spcAft>
              <a:spcPts val="500"/>
            </a:spcAft>
          </a:pPr>
          <a:r>
            <a:rPr lang="es-ES" sz="2600" dirty="0">
              <a:solidFill>
                <a:schemeClr val="tx2">
                  <a:lumMod val="25000"/>
                </a:schemeClr>
              </a:solidFill>
              <a:latin typeface="Work Sans" panose="00000500000000000000" pitchFamily="50" charset="0"/>
            </a:rPr>
            <a:t>AÉREO</a:t>
          </a:r>
        </a:p>
        <a:p>
          <a:pPr>
            <a:lnSpc>
              <a:spcPct val="100000"/>
            </a:lnSpc>
            <a:spcAft>
              <a:spcPts val="500"/>
            </a:spcAft>
          </a:pPr>
          <a:r>
            <a:rPr lang="es-ES" sz="1600" b="0" dirty="0">
              <a:solidFill>
                <a:schemeClr val="tx2">
                  <a:lumMod val="75000"/>
                </a:schemeClr>
              </a:solidFill>
              <a:latin typeface="Work Sans" panose="00000500000000000000" pitchFamily="50" charset="0"/>
            </a:rPr>
            <a:t>Artículo 109 y 110 de la Ley 1955 de 2019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es-ES" sz="1600" b="0" dirty="0">
            <a:solidFill>
              <a:schemeClr val="tx2">
                <a:lumMod val="75000"/>
              </a:schemeClr>
            </a:solidFill>
            <a:latin typeface="Work Sans" panose="00000500000000000000" pitchFamily="50" charset="0"/>
          </a:endParaRPr>
        </a:p>
      </dgm:t>
    </dgm:pt>
    <dgm:pt modelId="{3849A129-87E0-4A6A-A20B-4E4636304BDC}" type="parTrans" cxnId="{E610B20A-C63F-464C-B9F9-9F2476FBEAEE}">
      <dgm:prSet/>
      <dgm:spPr/>
      <dgm:t>
        <a:bodyPr/>
        <a:lstStyle/>
        <a:p>
          <a:endParaRPr lang="es-ES"/>
        </a:p>
      </dgm:t>
    </dgm:pt>
    <dgm:pt modelId="{5B299A78-CAC2-42D9-8397-62AA6E29A44F}" type="sibTrans" cxnId="{E610B20A-C63F-464C-B9F9-9F2476FBEAEE}">
      <dgm:prSet/>
      <dgm:spPr/>
      <dgm:t>
        <a:bodyPr/>
        <a:lstStyle/>
        <a:p>
          <a:endParaRPr lang="es-ES"/>
        </a:p>
      </dgm:t>
    </dgm:pt>
    <dgm:pt modelId="{FF71CA79-C31A-4D5A-981F-E653AB613E7F}">
      <dgm:prSet phldrT="[Texto]" custT="1"/>
      <dgm:spPr/>
      <dgm:t>
        <a:bodyPr/>
        <a:lstStyle/>
        <a:p>
          <a:pPr algn="just"/>
          <a:r>
            <a:rPr lang="es-ES" sz="1600" b="0" dirty="0">
              <a:solidFill>
                <a:schemeClr val="tx2">
                  <a:lumMod val="75000"/>
                </a:schemeClr>
              </a:solidFill>
              <a:latin typeface="Work Sans" panose="00000500000000000000" pitchFamily="50" charset="0"/>
            </a:rPr>
            <a:t>Normas sustanciales: RAC y Ley 1480 de 2011</a:t>
          </a:r>
        </a:p>
      </dgm:t>
    </dgm:pt>
    <dgm:pt modelId="{A9F3F140-69EA-4C3B-9E39-130355E56A1B}" type="parTrans" cxnId="{F805D977-31CF-4305-83FE-8EBAE9915290}">
      <dgm:prSet/>
      <dgm:spPr/>
      <dgm:t>
        <a:bodyPr/>
        <a:lstStyle/>
        <a:p>
          <a:endParaRPr lang="es-ES"/>
        </a:p>
      </dgm:t>
    </dgm:pt>
    <dgm:pt modelId="{50AFC4DE-7646-4C10-BB6C-C12CD4CE2E20}" type="sibTrans" cxnId="{F805D977-31CF-4305-83FE-8EBAE9915290}">
      <dgm:prSet/>
      <dgm:spPr/>
      <dgm:t>
        <a:bodyPr/>
        <a:lstStyle/>
        <a:p>
          <a:endParaRPr lang="es-ES"/>
        </a:p>
      </dgm:t>
    </dgm:pt>
    <dgm:pt modelId="{AD042F3E-333B-492D-9127-5BB16FA686F5}">
      <dgm:prSet phldrT="[Texto]" custT="1"/>
      <dgm:spPr/>
      <dgm:t>
        <a:bodyPr/>
        <a:lstStyle/>
        <a:p>
          <a:pPr algn="l"/>
          <a:r>
            <a:rPr lang="es-ES" sz="1600" b="0" dirty="0">
              <a:solidFill>
                <a:schemeClr val="tx2">
                  <a:lumMod val="75000"/>
                </a:schemeClr>
              </a:solidFill>
              <a:latin typeface="Work Sans" panose="00000500000000000000" pitchFamily="50" charset="0"/>
            </a:rPr>
            <a:t>Normas procesales: Ley 1437 de 2011.</a:t>
          </a:r>
        </a:p>
      </dgm:t>
    </dgm:pt>
    <dgm:pt modelId="{1A470A35-F9A3-48DF-B5DD-D931E755B475}" type="parTrans" cxnId="{F88AC4D4-5AEF-45D2-80A9-A39F1CFCCA65}">
      <dgm:prSet/>
      <dgm:spPr/>
      <dgm:t>
        <a:bodyPr/>
        <a:lstStyle/>
        <a:p>
          <a:endParaRPr lang="es-ES"/>
        </a:p>
      </dgm:t>
    </dgm:pt>
    <dgm:pt modelId="{1D415110-2D6A-4EF4-92E1-40CE171CF030}" type="sibTrans" cxnId="{F88AC4D4-5AEF-45D2-80A9-A39F1CFCCA65}">
      <dgm:prSet/>
      <dgm:spPr/>
      <dgm:t>
        <a:bodyPr/>
        <a:lstStyle/>
        <a:p>
          <a:endParaRPr lang="es-ES"/>
        </a:p>
      </dgm:t>
    </dgm:pt>
    <dgm:pt modelId="{3BC9DCBB-9907-4989-96CD-71E94F816B24}">
      <dgm:prSet phldrT="[Texto]" custT="1"/>
      <dgm:spPr/>
      <dgm:t>
        <a:bodyPr/>
        <a:lstStyle/>
        <a:p>
          <a:pPr algn="l"/>
          <a:r>
            <a:rPr lang="es-ES" sz="1600" b="0" dirty="0">
              <a:solidFill>
                <a:schemeClr val="tx2">
                  <a:lumMod val="75000"/>
                </a:schemeClr>
              </a:solidFill>
              <a:latin typeface="Work Sans" panose="00000500000000000000" pitchFamily="50" charset="0"/>
            </a:rPr>
            <a:t>Normas procesales: Ley 1437 de 2011</a:t>
          </a:r>
        </a:p>
      </dgm:t>
    </dgm:pt>
    <dgm:pt modelId="{B701EB4F-73AE-4F3C-847F-F3E69D36BBCA}" type="parTrans" cxnId="{5A4CF75E-8245-4C32-B268-B166A25625A6}">
      <dgm:prSet/>
      <dgm:spPr/>
      <dgm:t>
        <a:bodyPr/>
        <a:lstStyle/>
        <a:p>
          <a:endParaRPr lang="es-ES"/>
        </a:p>
      </dgm:t>
    </dgm:pt>
    <dgm:pt modelId="{8432F2F7-C403-40AA-A9E6-8411E9326B5A}" type="sibTrans" cxnId="{5A4CF75E-8245-4C32-B268-B166A25625A6}">
      <dgm:prSet/>
      <dgm:spPr/>
      <dgm:t>
        <a:bodyPr/>
        <a:lstStyle/>
        <a:p>
          <a:endParaRPr lang="es-ES"/>
        </a:p>
      </dgm:t>
    </dgm:pt>
    <dgm:pt modelId="{D96B7529-1F41-4850-A4FD-70F7E6D6AB29}">
      <dgm:prSet phldrT="[Texto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s-ES" sz="2000" dirty="0">
              <a:solidFill>
                <a:schemeClr val="tx2">
                  <a:lumMod val="25000"/>
                </a:schemeClr>
              </a:solidFill>
              <a:latin typeface="Work Sans" panose="00000500000000000000" pitchFamily="50" charset="0"/>
            </a:rPr>
            <a:t>TERRESTRE</a:t>
          </a:r>
        </a:p>
      </dgm:t>
    </dgm:pt>
    <dgm:pt modelId="{20263AA1-5652-45DA-B07E-F45F6F84DA44}" type="sibTrans" cxnId="{FA2B2562-B9C9-49E3-8478-631396D7F99E}">
      <dgm:prSet/>
      <dgm:spPr/>
      <dgm:t>
        <a:bodyPr/>
        <a:lstStyle/>
        <a:p>
          <a:endParaRPr lang="es-ES"/>
        </a:p>
      </dgm:t>
    </dgm:pt>
    <dgm:pt modelId="{D337ABC8-F9B7-4556-B017-05401F687432}" type="parTrans" cxnId="{FA2B2562-B9C9-49E3-8478-631396D7F99E}">
      <dgm:prSet/>
      <dgm:spPr/>
      <dgm:t>
        <a:bodyPr/>
        <a:lstStyle/>
        <a:p>
          <a:endParaRPr lang="es-ES"/>
        </a:p>
      </dgm:t>
    </dgm:pt>
    <dgm:pt modelId="{220F4427-9449-4FBB-8CE0-E8291511E73E}">
      <dgm:prSet phldrT="[Texto]" custT="1"/>
      <dgm:spPr/>
      <dgm:t>
        <a:bodyPr/>
        <a:lstStyle/>
        <a:p>
          <a:pPr algn="just"/>
          <a:endParaRPr lang="es-ES" sz="1600" b="1" dirty="0">
            <a:latin typeface="Work Sans" panose="00000500000000000000" pitchFamily="50" charset="0"/>
          </a:endParaRPr>
        </a:p>
      </dgm:t>
    </dgm:pt>
    <dgm:pt modelId="{7E5BAD27-7851-41C1-A4AC-042BC046F5D5}" type="parTrans" cxnId="{6138EE1C-C369-4FD3-840E-CE64FB6D3008}">
      <dgm:prSet/>
      <dgm:spPr/>
      <dgm:t>
        <a:bodyPr/>
        <a:lstStyle/>
        <a:p>
          <a:endParaRPr lang="es-CO"/>
        </a:p>
      </dgm:t>
    </dgm:pt>
    <dgm:pt modelId="{8AB1EDA0-A476-4C19-9C07-BCFC600EC25C}" type="sibTrans" cxnId="{6138EE1C-C369-4FD3-840E-CE64FB6D3008}">
      <dgm:prSet/>
      <dgm:spPr/>
      <dgm:t>
        <a:bodyPr/>
        <a:lstStyle/>
        <a:p>
          <a:endParaRPr lang="es-CO"/>
        </a:p>
      </dgm:t>
    </dgm:pt>
    <dgm:pt modelId="{BAF65EE8-062C-412D-84D2-3276111FCFB3}" type="pres">
      <dgm:prSet presAssocID="{350BA78A-62C2-4DAA-9622-130F9F5AB5D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7B30512-85E8-4B90-9067-5D847C6AB4FA}" type="pres">
      <dgm:prSet presAssocID="{D96B7529-1F41-4850-A4FD-70F7E6D6AB29}" presName="linNode" presStyleCnt="0"/>
      <dgm:spPr/>
    </dgm:pt>
    <dgm:pt modelId="{5A3F9830-0638-4E25-B678-9C68ABFF510F}" type="pres">
      <dgm:prSet presAssocID="{D96B7529-1F41-4850-A4FD-70F7E6D6AB29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C9DF78-8769-4883-8874-0016505D0F16}" type="pres">
      <dgm:prSet presAssocID="{D96B7529-1F41-4850-A4FD-70F7E6D6AB29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1626A7-3E2F-4BE0-9C01-EF32EDD75C6F}" type="pres">
      <dgm:prSet presAssocID="{20263AA1-5652-45DA-B07E-F45F6F84DA44}" presName="sp" presStyleCnt="0"/>
      <dgm:spPr/>
    </dgm:pt>
    <dgm:pt modelId="{62600371-0782-4588-A58C-4F3C0C713399}" type="pres">
      <dgm:prSet presAssocID="{24DF14C6-CA1A-44CF-97C6-CD80A9E89D9F}" presName="linNode" presStyleCnt="0"/>
      <dgm:spPr/>
    </dgm:pt>
    <dgm:pt modelId="{90B52F63-CCB7-42F2-AC1D-2C8CCF33B47A}" type="pres">
      <dgm:prSet presAssocID="{24DF14C6-CA1A-44CF-97C6-CD80A9E89D9F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7A5F5B-5FDE-4F18-9C9B-CBDF24A458E9}" type="pres">
      <dgm:prSet presAssocID="{24DF14C6-CA1A-44CF-97C6-CD80A9E89D9F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B5DF69D-87D3-4DDA-AAFF-520A3EA2BB4E}" type="presOf" srcId="{3BC9DCBB-9907-4989-96CD-71E94F816B24}" destId="{C57A5F5B-5FDE-4F18-9C9B-CBDF24A458E9}" srcOrd="0" destOrd="2" presId="urn:microsoft.com/office/officeart/2005/8/layout/vList5"/>
    <dgm:cxn modelId="{F805D977-31CF-4305-83FE-8EBAE9915290}" srcId="{24DF14C6-CA1A-44CF-97C6-CD80A9E89D9F}" destId="{FF71CA79-C31A-4D5A-981F-E653AB613E7F}" srcOrd="1" destOrd="0" parTransId="{A9F3F140-69EA-4C3B-9E39-130355E56A1B}" sibTransId="{50AFC4DE-7646-4C10-BB6C-C12CD4CE2E20}"/>
    <dgm:cxn modelId="{5A4CF75E-8245-4C32-B268-B166A25625A6}" srcId="{24DF14C6-CA1A-44CF-97C6-CD80A9E89D9F}" destId="{3BC9DCBB-9907-4989-96CD-71E94F816B24}" srcOrd="2" destOrd="0" parTransId="{B701EB4F-73AE-4F3C-847F-F3E69D36BBCA}" sibTransId="{8432F2F7-C403-40AA-A9E6-8411E9326B5A}"/>
    <dgm:cxn modelId="{FA2B2562-B9C9-49E3-8478-631396D7F99E}" srcId="{350BA78A-62C2-4DAA-9622-130F9F5AB5D9}" destId="{D96B7529-1F41-4850-A4FD-70F7E6D6AB29}" srcOrd="0" destOrd="0" parTransId="{D337ABC8-F9B7-4556-B017-05401F687432}" sibTransId="{20263AA1-5652-45DA-B07E-F45F6F84DA44}"/>
    <dgm:cxn modelId="{4E59EEBD-5337-422B-94F9-5BA97D2EE390}" type="presOf" srcId="{AD042F3E-333B-492D-9127-5BB16FA686F5}" destId="{46C9DF78-8769-4883-8874-0016505D0F16}" srcOrd="0" destOrd="1" presId="urn:microsoft.com/office/officeart/2005/8/layout/vList5"/>
    <dgm:cxn modelId="{DAF739E5-FDDA-437B-B89D-C2D57F3591EA}" type="presOf" srcId="{350BA78A-62C2-4DAA-9622-130F9F5AB5D9}" destId="{BAF65EE8-062C-412D-84D2-3276111FCFB3}" srcOrd="0" destOrd="0" presId="urn:microsoft.com/office/officeart/2005/8/layout/vList5"/>
    <dgm:cxn modelId="{4CFF21B3-2789-478F-8712-0BDE1EBAF6F4}" type="presOf" srcId="{DA410CEC-B58A-4C16-A79A-64B782F6789A}" destId="{46C9DF78-8769-4883-8874-0016505D0F16}" srcOrd="0" destOrd="0" presId="urn:microsoft.com/office/officeart/2005/8/layout/vList5"/>
    <dgm:cxn modelId="{A9AD6D72-647B-4DE0-BAC8-BD3DC27F8C57}" type="presOf" srcId="{D96B7529-1F41-4850-A4FD-70F7E6D6AB29}" destId="{5A3F9830-0638-4E25-B678-9C68ABFF510F}" srcOrd="0" destOrd="0" presId="urn:microsoft.com/office/officeart/2005/8/layout/vList5"/>
    <dgm:cxn modelId="{855A1068-26E2-4F89-87C6-9DC4FC60ACC1}" type="presOf" srcId="{FF71CA79-C31A-4D5A-981F-E653AB613E7F}" destId="{C57A5F5B-5FDE-4F18-9C9B-CBDF24A458E9}" srcOrd="0" destOrd="1" presId="urn:microsoft.com/office/officeart/2005/8/layout/vList5"/>
    <dgm:cxn modelId="{F88AC4D4-5AEF-45D2-80A9-A39F1CFCCA65}" srcId="{D96B7529-1F41-4850-A4FD-70F7E6D6AB29}" destId="{AD042F3E-333B-492D-9127-5BB16FA686F5}" srcOrd="1" destOrd="0" parTransId="{1A470A35-F9A3-48DF-B5DD-D931E755B475}" sibTransId="{1D415110-2D6A-4EF4-92E1-40CE171CF030}"/>
    <dgm:cxn modelId="{EB86C8DD-90E7-46BF-84D0-85647BCE89E1}" srcId="{D96B7529-1F41-4850-A4FD-70F7E6D6AB29}" destId="{DA410CEC-B58A-4C16-A79A-64B782F6789A}" srcOrd="0" destOrd="0" parTransId="{7B8108F3-BC8F-4405-8D82-47584B67280C}" sibTransId="{153D7E16-5DA6-42F2-8B38-062B68063C95}"/>
    <dgm:cxn modelId="{E610B20A-C63F-464C-B9F9-9F2476FBEAEE}" srcId="{350BA78A-62C2-4DAA-9622-130F9F5AB5D9}" destId="{24DF14C6-CA1A-44CF-97C6-CD80A9E89D9F}" srcOrd="1" destOrd="0" parTransId="{3849A129-87E0-4A6A-A20B-4E4636304BDC}" sibTransId="{5B299A78-CAC2-42D9-8397-62AA6E29A44F}"/>
    <dgm:cxn modelId="{8E4FBCC0-319D-426C-B0B5-51155C1323A6}" type="presOf" srcId="{220F4427-9449-4FBB-8CE0-E8291511E73E}" destId="{C57A5F5B-5FDE-4F18-9C9B-CBDF24A458E9}" srcOrd="0" destOrd="0" presId="urn:microsoft.com/office/officeart/2005/8/layout/vList5"/>
    <dgm:cxn modelId="{6138EE1C-C369-4FD3-840E-CE64FB6D3008}" srcId="{24DF14C6-CA1A-44CF-97C6-CD80A9E89D9F}" destId="{220F4427-9449-4FBB-8CE0-E8291511E73E}" srcOrd="0" destOrd="0" parTransId="{7E5BAD27-7851-41C1-A4AC-042BC046F5D5}" sibTransId="{8AB1EDA0-A476-4C19-9C07-BCFC600EC25C}"/>
    <dgm:cxn modelId="{B2C58147-C8A9-4B0A-A092-D2345203404C}" type="presOf" srcId="{24DF14C6-CA1A-44CF-97C6-CD80A9E89D9F}" destId="{90B52F63-CCB7-42F2-AC1D-2C8CCF33B47A}" srcOrd="0" destOrd="0" presId="urn:microsoft.com/office/officeart/2005/8/layout/vList5"/>
    <dgm:cxn modelId="{875679E7-D609-4A42-86FC-C3F236668D82}" type="presParOf" srcId="{BAF65EE8-062C-412D-84D2-3276111FCFB3}" destId="{47B30512-85E8-4B90-9067-5D847C6AB4FA}" srcOrd="0" destOrd="0" presId="urn:microsoft.com/office/officeart/2005/8/layout/vList5"/>
    <dgm:cxn modelId="{C184397E-7085-48B0-B16A-E50898BB2EA0}" type="presParOf" srcId="{47B30512-85E8-4B90-9067-5D847C6AB4FA}" destId="{5A3F9830-0638-4E25-B678-9C68ABFF510F}" srcOrd="0" destOrd="0" presId="urn:microsoft.com/office/officeart/2005/8/layout/vList5"/>
    <dgm:cxn modelId="{E80EDCBC-FEB4-4892-AA59-C5648495EBD6}" type="presParOf" srcId="{47B30512-85E8-4B90-9067-5D847C6AB4FA}" destId="{46C9DF78-8769-4883-8874-0016505D0F16}" srcOrd="1" destOrd="0" presId="urn:microsoft.com/office/officeart/2005/8/layout/vList5"/>
    <dgm:cxn modelId="{09191F03-FABF-4FDF-97A6-E147636CCB4D}" type="presParOf" srcId="{BAF65EE8-062C-412D-84D2-3276111FCFB3}" destId="{211626A7-3E2F-4BE0-9C01-EF32EDD75C6F}" srcOrd="1" destOrd="0" presId="urn:microsoft.com/office/officeart/2005/8/layout/vList5"/>
    <dgm:cxn modelId="{B9F0967D-8883-481D-A86F-8E69A051B55B}" type="presParOf" srcId="{BAF65EE8-062C-412D-84D2-3276111FCFB3}" destId="{62600371-0782-4588-A58C-4F3C0C713399}" srcOrd="2" destOrd="0" presId="urn:microsoft.com/office/officeart/2005/8/layout/vList5"/>
    <dgm:cxn modelId="{29D9BCDF-505E-40E4-8835-CB2F8F0C13DC}" type="presParOf" srcId="{62600371-0782-4588-A58C-4F3C0C713399}" destId="{90B52F63-CCB7-42F2-AC1D-2C8CCF33B47A}" srcOrd="0" destOrd="0" presId="urn:microsoft.com/office/officeart/2005/8/layout/vList5"/>
    <dgm:cxn modelId="{F4A83560-98D2-4A24-89B4-FB985D289683}" type="presParOf" srcId="{62600371-0782-4588-A58C-4F3C0C713399}" destId="{C57A5F5B-5FDE-4F18-9C9B-CBDF24A458E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82F31C-53D5-496F-8326-C374CC06A77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C274653-B3C1-4D56-A543-103E8C92C3E6}">
      <dgm:prSet phldrT="[Texto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s-ES" sz="2600" dirty="0" smtClean="0">
              <a:solidFill>
                <a:schemeClr val="tx2">
                  <a:lumMod val="25000"/>
                </a:schemeClr>
              </a:solidFill>
              <a:latin typeface="Work Sans" panose="00000500000000000000" pitchFamily="50" charset="0"/>
            </a:rPr>
            <a:t>FLUVIAL </a:t>
          </a:r>
          <a:endParaRPr lang="es-ES" sz="2600" dirty="0">
            <a:solidFill>
              <a:schemeClr val="tx2">
                <a:lumMod val="25000"/>
              </a:schemeClr>
            </a:solidFill>
            <a:latin typeface="Work Sans" panose="00000500000000000000" pitchFamily="50" charset="0"/>
          </a:endParaRPr>
        </a:p>
      </dgm:t>
    </dgm:pt>
    <dgm:pt modelId="{D7DA1DC1-C8C3-4D9F-BDF6-6FC791AD778C}" type="parTrans" cxnId="{C92F1167-522B-4EAA-80D4-0D671786260D}">
      <dgm:prSet/>
      <dgm:spPr/>
      <dgm:t>
        <a:bodyPr/>
        <a:lstStyle/>
        <a:p>
          <a:endParaRPr lang="es-ES"/>
        </a:p>
      </dgm:t>
    </dgm:pt>
    <dgm:pt modelId="{106BA304-7A28-4F3B-A50D-757E12401587}" type="sibTrans" cxnId="{C92F1167-522B-4EAA-80D4-0D671786260D}">
      <dgm:prSet/>
      <dgm:spPr/>
      <dgm:t>
        <a:bodyPr/>
        <a:lstStyle/>
        <a:p>
          <a:endParaRPr lang="es-ES"/>
        </a:p>
      </dgm:t>
    </dgm:pt>
    <dgm:pt modelId="{027119EB-4AA6-429A-AB0E-D9F20631C891}">
      <dgm:prSet phldrT="[Texto]" custT="1"/>
      <dgm:spPr/>
      <dgm:t>
        <a:bodyPr/>
        <a:lstStyle/>
        <a:p>
          <a:r>
            <a:rPr lang="es-ES" sz="1600" b="0" dirty="0">
              <a:solidFill>
                <a:schemeClr val="tx2">
                  <a:lumMod val="75000"/>
                </a:schemeClr>
              </a:solidFill>
              <a:latin typeface="Work Sans" panose="00000500000000000000" pitchFamily="50" charset="0"/>
            </a:rPr>
            <a:t>Normas sustanciales: Ley 1242 de 2008</a:t>
          </a:r>
        </a:p>
      </dgm:t>
    </dgm:pt>
    <dgm:pt modelId="{11AE3E98-B4C8-4B5C-8762-B5063BF92C62}" type="parTrans" cxnId="{9423FF18-95F4-4C8B-9BAB-D44D9E01762A}">
      <dgm:prSet/>
      <dgm:spPr/>
      <dgm:t>
        <a:bodyPr/>
        <a:lstStyle/>
        <a:p>
          <a:endParaRPr lang="es-ES"/>
        </a:p>
      </dgm:t>
    </dgm:pt>
    <dgm:pt modelId="{88B2EFDA-77AB-42BB-AE70-1B775686C505}" type="sibTrans" cxnId="{9423FF18-95F4-4C8B-9BAB-D44D9E01762A}">
      <dgm:prSet/>
      <dgm:spPr/>
      <dgm:t>
        <a:bodyPr/>
        <a:lstStyle/>
        <a:p>
          <a:endParaRPr lang="es-ES"/>
        </a:p>
      </dgm:t>
    </dgm:pt>
    <dgm:pt modelId="{7C646DEB-D99C-4DC6-80AF-837348FF2F98}">
      <dgm:prSet phldrT="[Texto]" custT="1"/>
      <dgm:spPr/>
      <dgm:t>
        <a:bodyPr/>
        <a:lstStyle/>
        <a:p>
          <a:r>
            <a:rPr lang="es-ES" sz="1600" b="0" dirty="0">
              <a:solidFill>
                <a:schemeClr val="tx2">
                  <a:lumMod val="75000"/>
                </a:schemeClr>
              </a:solidFill>
              <a:latin typeface="Work Sans" panose="00000500000000000000" pitchFamily="50" charset="0"/>
            </a:rPr>
            <a:t>Normas procesales: Ley 1437 de 2011 </a:t>
          </a:r>
        </a:p>
      </dgm:t>
    </dgm:pt>
    <dgm:pt modelId="{75C877DC-3DDB-4BD4-8FE7-EAEB41C8AAA7}" type="parTrans" cxnId="{96B66C16-1301-4023-8724-F04836468689}">
      <dgm:prSet/>
      <dgm:spPr/>
      <dgm:t>
        <a:bodyPr/>
        <a:lstStyle/>
        <a:p>
          <a:endParaRPr lang="es-ES"/>
        </a:p>
      </dgm:t>
    </dgm:pt>
    <dgm:pt modelId="{DB4B16B6-D445-4F09-90E6-D463745931F1}" type="sibTrans" cxnId="{96B66C16-1301-4023-8724-F04836468689}">
      <dgm:prSet/>
      <dgm:spPr/>
      <dgm:t>
        <a:bodyPr/>
        <a:lstStyle/>
        <a:p>
          <a:endParaRPr lang="es-ES"/>
        </a:p>
      </dgm:t>
    </dgm:pt>
    <dgm:pt modelId="{17D68246-F31D-4C13-A3DD-657705305DF3}" type="pres">
      <dgm:prSet presAssocID="{F782F31C-53D5-496F-8326-C374CC06A77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A26F073-FFEA-4CD5-B4BC-407454620E98}" type="pres">
      <dgm:prSet presAssocID="{7C274653-B3C1-4D56-A543-103E8C92C3E6}" presName="linNode" presStyleCnt="0"/>
      <dgm:spPr/>
    </dgm:pt>
    <dgm:pt modelId="{F9455C46-2040-4B6C-9E65-5AEC21171223}" type="pres">
      <dgm:prSet presAssocID="{7C274653-B3C1-4D56-A543-103E8C92C3E6}" presName="parentText" presStyleLbl="node1" presStyleIdx="0" presStyleCnt="1" custLinFactNeighborX="-766" custLinFactNeighborY="4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325EC6-C098-40EB-A7C2-6D0774F7649F}" type="pres">
      <dgm:prSet presAssocID="{7C274653-B3C1-4D56-A543-103E8C92C3E6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A36ADCE-1A8B-40FB-9F7A-C8A4E9A9E948}" type="presOf" srcId="{7C646DEB-D99C-4DC6-80AF-837348FF2F98}" destId="{66325EC6-C098-40EB-A7C2-6D0774F7649F}" srcOrd="0" destOrd="1" presId="urn:microsoft.com/office/officeart/2005/8/layout/vList5"/>
    <dgm:cxn modelId="{49FE66BC-8D31-4FF0-BBBE-E3DD8F22A2A8}" type="presOf" srcId="{F782F31C-53D5-496F-8326-C374CC06A77F}" destId="{17D68246-F31D-4C13-A3DD-657705305DF3}" srcOrd="0" destOrd="0" presId="urn:microsoft.com/office/officeart/2005/8/layout/vList5"/>
    <dgm:cxn modelId="{96B66C16-1301-4023-8724-F04836468689}" srcId="{7C274653-B3C1-4D56-A543-103E8C92C3E6}" destId="{7C646DEB-D99C-4DC6-80AF-837348FF2F98}" srcOrd="1" destOrd="0" parTransId="{75C877DC-3DDB-4BD4-8FE7-EAEB41C8AAA7}" sibTransId="{DB4B16B6-D445-4F09-90E6-D463745931F1}"/>
    <dgm:cxn modelId="{9423FF18-95F4-4C8B-9BAB-D44D9E01762A}" srcId="{7C274653-B3C1-4D56-A543-103E8C92C3E6}" destId="{027119EB-4AA6-429A-AB0E-D9F20631C891}" srcOrd="0" destOrd="0" parTransId="{11AE3E98-B4C8-4B5C-8762-B5063BF92C62}" sibTransId="{88B2EFDA-77AB-42BB-AE70-1B775686C505}"/>
    <dgm:cxn modelId="{F6187FD7-5CF6-4280-B0E1-827093C12FD4}" type="presOf" srcId="{027119EB-4AA6-429A-AB0E-D9F20631C891}" destId="{66325EC6-C098-40EB-A7C2-6D0774F7649F}" srcOrd="0" destOrd="0" presId="urn:microsoft.com/office/officeart/2005/8/layout/vList5"/>
    <dgm:cxn modelId="{C92F1167-522B-4EAA-80D4-0D671786260D}" srcId="{F782F31C-53D5-496F-8326-C374CC06A77F}" destId="{7C274653-B3C1-4D56-A543-103E8C92C3E6}" srcOrd="0" destOrd="0" parTransId="{D7DA1DC1-C8C3-4D9F-BDF6-6FC791AD778C}" sibTransId="{106BA304-7A28-4F3B-A50D-757E12401587}"/>
    <dgm:cxn modelId="{50193E5F-AED4-4787-A05F-C939E8ED527C}" type="presOf" srcId="{7C274653-B3C1-4D56-A543-103E8C92C3E6}" destId="{F9455C46-2040-4B6C-9E65-5AEC21171223}" srcOrd="0" destOrd="0" presId="urn:microsoft.com/office/officeart/2005/8/layout/vList5"/>
    <dgm:cxn modelId="{C57862C0-460C-481A-A2EA-AA2D75091D4B}" type="presParOf" srcId="{17D68246-F31D-4C13-A3DD-657705305DF3}" destId="{DA26F073-FFEA-4CD5-B4BC-407454620E98}" srcOrd="0" destOrd="0" presId="urn:microsoft.com/office/officeart/2005/8/layout/vList5"/>
    <dgm:cxn modelId="{534FDEF8-F32F-4EE9-BE06-9934A513DEEA}" type="presParOf" srcId="{DA26F073-FFEA-4CD5-B4BC-407454620E98}" destId="{F9455C46-2040-4B6C-9E65-5AEC21171223}" srcOrd="0" destOrd="0" presId="urn:microsoft.com/office/officeart/2005/8/layout/vList5"/>
    <dgm:cxn modelId="{8E043D62-1DA8-41B7-A78E-C8DCF7244CCD}" type="presParOf" srcId="{DA26F073-FFEA-4CD5-B4BC-407454620E98}" destId="{66325EC6-C098-40EB-A7C2-6D0774F7649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B3B9CA2-AEFA-41B9-94D9-0BE3D3ED5B1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8913ACA-7487-4717-B9E0-71F1E0C22AF4}">
      <dgm:prSet phldrT="[Texto]" custT="1"/>
      <dgm:spPr>
        <a:ln>
          <a:solidFill>
            <a:schemeClr val="bg1"/>
          </a:solidFill>
        </a:ln>
      </dgm:spPr>
      <dgm:t>
        <a:bodyPr/>
        <a:lstStyle/>
        <a:p>
          <a:r>
            <a:rPr lang="es-CO" sz="1600" b="0" dirty="0" smtClean="0">
              <a:solidFill>
                <a:schemeClr val="tx2">
                  <a:lumMod val="75000"/>
                </a:schemeClr>
              </a:solidFill>
              <a:latin typeface="Work Sans" panose="00000500000000000000" pitchFamily="50" charset="0"/>
            </a:rPr>
            <a:t>Los Productores, quienes diseñan, fabrican, producen e importan los productos</a:t>
          </a:r>
          <a:endParaRPr lang="es-ES" sz="1600" b="0" dirty="0">
            <a:latin typeface="Work Sans" panose="00000500000000000000" pitchFamily="50" charset="0"/>
          </a:endParaRPr>
        </a:p>
      </dgm:t>
    </dgm:pt>
    <dgm:pt modelId="{37EB1C1D-E9F4-46B2-B1E0-DFFB7E97ADD2}" type="parTrans" cxnId="{1B20641D-570B-42AA-BDB0-6AA9CD18CFF8}">
      <dgm:prSet/>
      <dgm:spPr/>
      <dgm:t>
        <a:bodyPr/>
        <a:lstStyle/>
        <a:p>
          <a:endParaRPr lang="es-ES"/>
        </a:p>
      </dgm:t>
    </dgm:pt>
    <dgm:pt modelId="{C9AC4B17-2FD6-486F-BA8E-2EB09203F652}" type="sibTrans" cxnId="{1B20641D-570B-42AA-BDB0-6AA9CD18CFF8}">
      <dgm:prSet/>
      <dgm:spPr/>
      <dgm:t>
        <a:bodyPr/>
        <a:lstStyle/>
        <a:p>
          <a:endParaRPr lang="es-ES"/>
        </a:p>
      </dgm:t>
    </dgm:pt>
    <dgm:pt modelId="{A64F72A6-0CAE-4E4C-9D4C-0E613A787244}">
      <dgm:prSet phldrT="[Texto]" custT="1"/>
      <dgm:spPr/>
      <dgm:t>
        <a:bodyPr/>
        <a:lstStyle/>
        <a:p>
          <a:r>
            <a:rPr lang="es-CO" sz="1600" b="0" dirty="0" smtClean="0">
              <a:solidFill>
                <a:schemeClr val="tx2">
                  <a:lumMod val="75000"/>
                </a:schemeClr>
              </a:solidFill>
              <a:latin typeface="Work Sans" panose="00000500000000000000" pitchFamily="50" charset="0"/>
            </a:rPr>
            <a:t>Los Proveedores, quienes ofrecen, suministran, distribuyen o comercializan el producto.</a:t>
          </a:r>
          <a:endParaRPr lang="es-ES" sz="1600" b="0" dirty="0">
            <a:latin typeface="Work Sans" panose="00000500000000000000" pitchFamily="50" charset="0"/>
          </a:endParaRPr>
        </a:p>
      </dgm:t>
    </dgm:pt>
    <dgm:pt modelId="{B09D6495-3323-4F00-900C-24ED4800A4F4}" type="parTrans" cxnId="{7B8DE73B-E8E4-4B45-8F24-0A9C4CF698C2}">
      <dgm:prSet/>
      <dgm:spPr/>
      <dgm:t>
        <a:bodyPr/>
        <a:lstStyle/>
        <a:p>
          <a:endParaRPr lang="es-ES"/>
        </a:p>
      </dgm:t>
    </dgm:pt>
    <dgm:pt modelId="{ECE63DAC-BF24-4AF1-8946-C46756D66CD5}" type="sibTrans" cxnId="{7B8DE73B-E8E4-4B45-8F24-0A9C4CF698C2}">
      <dgm:prSet/>
      <dgm:spPr/>
      <dgm:t>
        <a:bodyPr/>
        <a:lstStyle/>
        <a:p>
          <a:endParaRPr lang="es-ES"/>
        </a:p>
      </dgm:t>
    </dgm:pt>
    <dgm:pt modelId="{A98DA025-0B40-44F6-B1AE-B37B0E309571}">
      <dgm:prSet phldrT="[Texto]" custT="1"/>
      <dgm:spPr/>
      <dgm:t>
        <a:bodyPr/>
        <a:lstStyle/>
        <a:p>
          <a:r>
            <a:rPr lang="es-CO" sz="1600" b="0" dirty="0" smtClean="0">
              <a:solidFill>
                <a:schemeClr val="tx2">
                  <a:lumMod val="75000"/>
                </a:schemeClr>
              </a:solidFill>
              <a:latin typeface="Work Sans" panose="00000500000000000000" pitchFamily="50" charset="0"/>
            </a:rPr>
            <a:t>El Usuario, quien adquiere un producto para la satisfacción de una necesidad propia, privada, familiar y/o empresarial, cuando esta última no esté ligada intrínsecamente a su actividad económica –Consumidor Final-.</a:t>
          </a:r>
          <a:endParaRPr lang="es-ES" sz="1600" b="0" dirty="0">
            <a:latin typeface="Work Sans" panose="00000500000000000000" pitchFamily="50" charset="0"/>
          </a:endParaRPr>
        </a:p>
      </dgm:t>
    </dgm:pt>
    <dgm:pt modelId="{900D1646-0DD8-42D6-A197-D98F6AF709F3}" type="parTrans" cxnId="{0BB9D163-3E4B-4624-BBEE-48B6754D3AB0}">
      <dgm:prSet/>
      <dgm:spPr/>
      <dgm:t>
        <a:bodyPr/>
        <a:lstStyle/>
        <a:p>
          <a:endParaRPr lang="es-ES"/>
        </a:p>
      </dgm:t>
    </dgm:pt>
    <dgm:pt modelId="{92F38381-0416-4F90-900C-8627BE4FAB20}" type="sibTrans" cxnId="{0BB9D163-3E4B-4624-BBEE-48B6754D3AB0}">
      <dgm:prSet/>
      <dgm:spPr/>
      <dgm:t>
        <a:bodyPr/>
        <a:lstStyle/>
        <a:p>
          <a:endParaRPr lang="es-ES"/>
        </a:p>
      </dgm:t>
    </dgm:pt>
    <dgm:pt modelId="{E4B5F76D-9235-46BF-879F-54BD176D4054}" type="pres">
      <dgm:prSet presAssocID="{DB3B9CA2-AEFA-41B9-94D9-0BE3D3ED5B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0DA0B79-76F0-48EB-88A6-200340799E97}" type="pres">
      <dgm:prSet presAssocID="{68913ACA-7487-4717-B9E0-71F1E0C22AF4}" presName="node" presStyleLbl="node1" presStyleIdx="0" presStyleCnt="3" custLinFactNeighborX="-26" custLinFactNeighborY="19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30508E-BE1B-4828-BAFA-C4CEF6A06E47}" type="pres">
      <dgm:prSet presAssocID="{C9AC4B17-2FD6-486F-BA8E-2EB09203F652}" presName="sibTrans" presStyleCnt="0"/>
      <dgm:spPr/>
    </dgm:pt>
    <dgm:pt modelId="{EFA0A8C4-F66D-4574-B4E4-385589FF046C}" type="pres">
      <dgm:prSet presAssocID="{A64F72A6-0CAE-4E4C-9D4C-0E613A78724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7248EC-F0AA-4534-947C-A5EC35015C6F}" type="pres">
      <dgm:prSet presAssocID="{ECE63DAC-BF24-4AF1-8946-C46756D66CD5}" presName="sibTrans" presStyleCnt="0"/>
      <dgm:spPr/>
    </dgm:pt>
    <dgm:pt modelId="{EC0C9BFA-5D15-4840-B448-AED5703441B7}" type="pres">
      <dgm:prSet presAssocID="{A98DA025-0B40-44F6-B1AE-B37B0E309571}" presName="node" presStyleLbl="node1" presStyleIdx="2" presStyleCnt="3" custScaleX="155085" custScaleY="1133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0345379-376D-435B-BF80-7AEC522364B2}" type="presOf" srcId="{A64F72A6-0CAE-4E4C-9D4C-0E613A787244}" destId="{EFA0A8C4-F66D-4574-B4E4-385589FF046C}" srcOrd="0" destOrd="0" presId="urn:microsoft.com/office/officeart/2005/8/layout/default"/>
    <dgm:cxn modelId="{A5047901-7727-4041-BE7F-129558939D02}" type="presOf" srcId="{A98DA025-0B40-44F6-B1AE-B37B0E309571}" destId="{EC0C9BFA-5D15-4840-B448-AED5703441B7}" srcOrd="0" destOrd="0" presId="urn:microsoft.com/office/officeart/2005/8/layout/default"/>
    <dgm:cxn modelId="{01B6FE4C-E74E-4C9F-886D-D70CC4663524}" type="presOf" srcId="{68913ACA-7487-4717-B9E0-71F1E0C22AF4}" destId="{60DA0B79-76F0-48EB-88A6-200340799E97}" srcOrd="0" destOrd="0" presId="urn:microsoft.com/office/officeart/2005/8/layout/default"/>
    <dgm:cxn modelId="{0BB9D163-3E4B-4624-BBEE-48B6754D3AB0}" srcId="{DB3B9CA2-AEFA-41B9-94D9-0BE3D3ED5B11}" destId="{A98DA025-0B40-44F6-B1AE-B37B0E309571}" srcOrd="2" destOrd="0" parTransId="{900D1646-0DD8-42D6-A197-D98F6AF709F3}" sibTransId="{92F38381-0416-4F90-900C-8627BE4FAB20}"/>
    <dgm:cxn modelId="{7B8DE73B-E8E4-4B45-8F24-0A9C4CF698C2}" srcId="{DB3B9CA2-AEFA-41B9-94D9-0BE3D3ED5B11}" destId="{A64F72A6-0CAE-4E4C-9D4C-0E613A787244}" srcOrd="1" destOrd="0" parTransId="{B09D6495-3323-4F00-900C-24ED4800A4F4}" sibTransId="{ECE63DAC-BF24-4AF1-8946-C46756D66CD5}"/>
    <dgm:cxn modelId="{59EE4766-822E-42C4-9634-10E73EBE4A16}" type="presOf" srcId="{DB3B9CA2-AEFA-41B9-94D9-0BE3D3ED5B11}" destId="{E4B5F76D-9235-46BF-879F-54BD176D4054}" srcOrd="0" destOrd="0" presId="urn:microsoft.com/office/officeart/2005/8/layout/default"/>
    <dgm:cxn modelId="{1B20641D-570B-42AA-BDB0-6AA9CD18CFF8}" srcId="{DB3B9CA2-AEFA-41B9-94D9-0BE3D3ED5B11}" destId="{68913ACA-7487-4717-B9E0-71F1E0C22AF4}" srcOrd="0" destOrd="0" parTransId="{37EB1C1D-E9F4-46B2-B1E0-DFFB7E97ADD2}" sibTransId="{C9AC4B17-2FD6-486F-BA8E-2EB09203F652}"/>
    <dgm:cxn modelId="{95BEED69-53BD-4404-AE44-9D4CDEFD2F38}" type="presParOf" srcId="{E4B5F76D-9235-46BF-879F-54BD176D4054}" destId="{60DA0B79-76F0-48EB-88A6-200340799E97}" srcOrd="0" destOrd="0" presId="urn:microsoft.com/office/officeart/2005/8/layout/default"/>
    <dgm:cxn modelId="{26C42359-5763-4583-B2C9-6059B5399426}" type="presParOf" srcId="{E4B5F76D-9235-46BF-879F-54BD176D4054}" destId="{2930508E-BE1B-4828-BAFA-C4CEF6A06E47}" srcOrd="1" destOrd="0" presId="urn:microsoft.com/office/officeart/2005/8/layout/default"/>
    <dgm:cxn modelId="{C8E5BCEA-AAC3-4A34-903E-8B825D12BE6D}" type="presParOf" srcId="{E4B5F76D-9235-46BF-879F-54BD176D4054}" destId="{EFA0A8C4-F66D-4574-B4E4-385589FF046C}" srcOrd="2" destOrd="0" presId="urn:microsoft.com/office/officeart/2005/8/layout/default"/>
    <dgm:cxn modelId="{83BCEDAD-F2F0-4817-8D2E-DED037CB6E1E}" type="presParOf" srcId="{E4B5F76D-9235-46BF-879F-54BD176D4054}" destId="{777248EC-F0AA-4534-947C-A5EC35015C6F}" srcOrd="3" destOrd="0" presId="urn:microsoft.com/office/officeart/2005/8/layout/default"/>
    <dgm:cxn modelId="{854CD79B-9184-4261-AEE1-6D9A27F2CD5B}" type="presParOf" srcId="{E4B5F76D-9235-46BF-879F-54BD176D4054}" destId="{EC0C9BFA-5D15-4840-B448-AED5703441B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6E27E9A-4E90-4775-AE88-03631A70A703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15E148B2-B2F4-4012-9F7B-A9E87E1E3E61}">
      <dgm:prSet phldrT="[Texto]"/>
      <dgm:spPr/>
      <dgm:t>
        <a:bodyPr/>
        <a:lstStyle/>
        <a:p>
          <a:r>
            <a:rPr lang="es-ES" dirty="0" smtClean="0">
              <a:solidFill>
                <a:schemeClr val="tx2">
                  <a:lumMod val="75000"/>
                </a:schemeClr>
              </a:solidFill>
              <a:latin typeface="Work Sans" panose="00000500000000000000" pitchFamily="50" charset="0"/>
            </a:rPr>
            <a:t>Características y condiciones del producto</a:t>
          </a:r>
          <a:r>
            <a:rPr lang="es-ES" dirty="0" smtClean="0">
              <a:latin typeface="Work Sans" panose="00000500000000000000" pitchFamily="50" charset="0"/>
            </a:rPr>
            <a:t> </a:t>
          </a:r>
          <a:endParaRPr lang="es-ES" dirty="0">
            <a:latin typeface="Work Sans" panose="00000500000000000000" pitchFamily="50" charset="0"/>
          </a:endParaRPr>
        </a:p>
      </dgm:t>
    </dgm:pt>
    <dgm:pt modelId="{F958A243-DF99-4301-B69F-41F84DA2F9E5}" type="parTrans" cxnId="{68C3EE0F-4BCD-4EF3-9A25-9E61E06F17D9}">
      <dgm:prSet/>
      <dgm:spPr/>
      <dgm:t>
        <a:bodyPr/>
        <a:lstStyle/>
        <a:p>
          <a:endParaRPr lang="es-ES"/>
        </a:p>
      </dgm:t>
    </dgm:pt>
    <dgm:pt modelId="{2C72BF88-0BF3-4791-B4C1-BF08773328F9}" type="sibTrans" cxnId="{68C3EE0F-4BCD-4EF3-9A25-9E61E06F17D9}">
      <dgm:prSet/>
      <dgm:spPr/>
      <dgm:t>
        <a:bodyPr/>
        <a:lstStyle/>
        <a:p>
          <a:endParaRPr lang="es-ES"/>
        </a:p>
      </dgm:t>
    </dgm:pt>
    <dgm:pt modelId="{17D7AB6E-C6CC-4220-9604-6295558CAF7E}">
      <dgm:prSet phldrT="[Texto]"/>
      <dgm:spPr/>
      <dgm:t>
        <a:bodyPr/>
        <a:lstStyle/>
        <a:p>
          <a:r>
            <a:rPr lang="es-ES" dirty="0" smtClean="0">
              <a:solidFill>
                <a:schemeClr val="tx2">
                  <a:lumMod val="75000"/>
                </a:schemeClr>
              </a:solidFill>
              <a:latin typeface="Work Sans" panose="00000500000000000000" pitchFamily="50" charset="0"/>
            </a:rPr>
            <a:t>Precio</a:t>
          </a:r>
          <a:endParaRPr lang="es-ES" dirty="0">
            <a:solidFill>
              <a:schemeClr val="tx2">
                <a:lumMod val="75000"/>
              </a:schemeClr>
            </a:solidFill>
            <a:latin typeface="Work Sans" panose="00000500000000000000" pitchFamily="50" charset="0"/>
          </a:endParaRPr>
        </a:p>
      </dgm:t>
    </dgm:pt>
    <dgm:pt modelId="{7B089A86-ED9F-4958-8F0F-D4A2D7BA4F75}" type="parTrans" cxnId="{33F418FD-D9BC-4101-B070-C526F8F73085}">
      <dgm:prSet/>
      <dgm:spPr/>
      <dgm:t>
        <a:bodyPr/>
        <a:lstStyle/>
        <a:p>
          <a:endParaRPr lang="es-ES"/>
        </a:p>
      </dgm:t>
    </dgm:pt>
    <dgm:pt modelId="{4AB7ABE9-E3F6-4C74-890A-218429B6451C}" type="sibTrans" cxnId="{33F418FD-D9BC-4101-B070-C526F8F73085}">
      <dgm:prSet/>
      <dgm:spPr/>
      <dgm:t>
        <a:bodyPr/>
        <a:lstStyle/>
        <a:p>
          <a:endParaRPr lang="es-ES"/>
        </a:p>
      </dgm:t>
    </dgm:pt>
    <dgm:pt modelId="{55EED391-BADE-489B-B42F-C2F0927A93AC}">
      <dgm:prSet phldrT="[Texto]"/>
      <dgm:spPr/>
      <dgm:t>
        <a:bodyPr/>
        <a:lstStyle/>
        <a:p>
          <a:r>
            <a:rPr lang="es-ES" dirty="0" smtClean="0">
              <a:solidFill>
                <a:schemeClr val="tx2">
                  <a:lumMod val="75000"/>
                </a:schemeClr>
              </a:solidFill>
              <a:latin typeface="Work Sans" panose="00000500000000000000" pitchFamily="50" charset="0"/>
            </a:rPr>
            <a:t>Condiciones de tiempo, modo y lugar </a:t>
          </a:r>
          <a:endParaRPr lang="es-ES" dirty="0">
            <a:solidFill>
              <a:schemeClr val="tx2">
                <a:lumMod val="75000"/>
              </a:schemeClr>
            </a:solidFill>
            <a:latin typeface="Work Sans" panose="00000500000000000000" pitchFamily="50" charset="0"/>
          </a:endParaRPr>
        </a:p>
      </dgm:t>
    </dgm:pt>
    <dgm:pt modelId="{11160BEF-B01A-44B3-9109-981ED5734F36}" type="parTrans" cxnId="{84A4E79B-AF53-4FFA-B456-E675E6216EE8}">
      <dgm:prSet/>
      <dgm:spPr/>
      <dgm:t>
        <a:bodyPr/>
        <a:lstStyle/>
        <a:p>
          <a:endParaRPr lang="es-ES"/>
        </a:p>
      </dgm:t>
    </dgm:pt>
    <dgm:pt modelId="{2CA42FB6-15A3-4982-8220-7D7A4B602026}" type="sibTrans" cxnId="{84A4E79B-AF53-4FFA-B456-E675E6216EE8}">
      <dgm:prSet/>
      <dgm:spPr/>
      <dgm:t>
        <a:bodyPr/>
        <a:lstStyle/>
        <a:p>
          <a:endParaRPr lang="es-ES"/>
        </a:p>
      </dgm:t>
    </dgm:pt>
    <dgm:pt modelId="{BF305E93-DE1D-4DCF-87C9-5CD9BD3C15C1}" type="pres">
      <dgm:prSet presAssocID="{46E27E9A-4E90-4775-AE88-03631A70A703}" presName="Name0" presStyleCnt="0">
        <dgm:presLayoutVars>
          <dgm:dir/>
          <dgm:resizeHandles val="exact"/>
        </dgm:presLayoutVars>
      </dgm:prSet>
      <dgm:spPr/>
    </dgm:pt>
    <dgm:pt modelId="{51CEB85F-605B-41D8-8375-82C1EE7B4B37}" type="pres">
      <dgm:prSet presAssocID="{46E27E9A-4E90-4775-AE88-03631A70A703}" presName="fgShape" presStyleLbl="fgShp" presStyleIdx="0" presStyleCnt="1"/>
      <dgm:spPr/>
    </dgm:pt>
    <dgm:pt modelId="{36A689A0-D4B7-4687-89EC-36F41AD7D8A6}" type="pres">
      <dgm:prSet presAssocID="{46E27E9A-4E90-4775-AE88-03631A70A703}" presName="linComp" presStyleCnt="0"/>
      <dgm:spPr/>
    </dgm:pt>
    <dgm:pt modelId="{8D8BA8EC-3741-46F0-AC27-253B262163B4}" type="pres">
      <dgm:prSet presAssocID="{15E148B2-B2F4-4012-9F7B-A9E87E1E3E61}" presName="compNode" presStyleCnt="0"/>
      <dgm:spPr/>
    </dgm:pt>
    <dgm:pt modelId="{6CEA9239-91F2-4E1A-A5E0-42F06514508A}" type="pres">
      <dgm:prSet presAssocID="{15E148B2-B2F4-4012-9F7B-A9E87E1E3E61}" presName="bkgdShape" presStyleLbl="node1" presStyleIdx="0" presStyleCnt="3" custLinFactNeighborX="-2921" custLinFactNeighborY="10684"/>
      <dgm:spPr/>
      <dgm:t>
        <a:bodyPr/>
        <a:lstStyle/>
        <a:p>
          <a:endParaRPr lang="es-ES"/>
        </a:p>
      </dgm:t>
    </dgm:pt>
    <dgm:pt modelId="{9FD56039-CD7A-4706-A4B2-81EDF5FB1F8D}" type="pres">
      <dgm:prSet presAssocID="{15E148B2-B2F4-4012-9F7B-A9E87E1E3E61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C47C3E-8F59-436B-94B0-25B677347E88}" type="pres">
      <dgm:prSet presAssocID="{15E148B2-B2F4-4012-9F7B-A9E87E1E3E61}" presName="invisiNode" presStyleLbl="node1" presStyleIdx="0" presStyleCnt="3"/>
      <dgm:spPr/>
    </dgm:pt>
    <dgm:pt modelId="{2678F159-8761-44F7-9A94-8FC516840306}" type="pres">
      <dgm:prSet presAssocID="{15E148B2-B2F4-4012-9F7B-A9E87E1E3E61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C857112C-2258-4AFB-9E5B-BAA8075EA96D}" type="pres">
      <dgm:prSet presAssocID="{2C72BF88-0BF3-4791-B4C1-BF08773328F9}" presName="sibTrans" presStyleLbl="sibTrans2D1" presStyleIdx="0" presStyleCnt="0"/>
      <dgm:spPr/>
      <dgm:t>
        <a:bodyPr/>
        <a:lstStyle/>
        <a:p>
          <a:endParaRPr lang="es-ES"/>
        </a:p>
      </dgm:t>
    </dgm:pt>
    <dgm:pt modelId="{E05E7F1E-BBC2-4BE3-A00A-D792121B1663}" type="pres">
      <dgm:prSet presAssocID="{17D7AB6E-C6CC-4220-9604-6295558CAF7E}" presName="compNode" presStyleCnt="0"/>
      <dgm:spPr/>
    </dgm:pt>
    <dgm:pt modelId="{091218ED-13E5-423E-AF9E-D28016187DE4}" type="pres">
      <dgm:prSet presAssocID="{17D7AB6E-C6CC-4220-9604-6295558CAF7E}" presName="bkgdShape" presStyleLbl="node1" presStyleIdx="1" presStyleCnt="3" custLinFactNeighborX="2691" custLinFactNeighborY="418"/>
      <dgm:spPr/>
      <dgm:t>
        <a:bodyPr/>
        <a:lstStyle/>
        <a:p>
          <a:endParaRPr lang="es-ES"/>
        </a:p>
      </dgm:t>
    </dgm:pt>
    <dgm:pt modelId="{CB55F516-159A-4EE2-B8C3-D73542FF8D1B}" type="pres">
      <dgm:prSet presAssocID="{17D7AB6E-C6CC-4220-9604-6295558CAF7E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07BED6-1298-4981-B131-CAE6737DEC5F}" type="pres">
      <dgm:prSet presAssocID="{17D7AB6E-C6CC-4220-9604-6295558CAF7E}" presName="invisiNode" presStyleLbl="node1" presStyleIdx="1" presStyleCnt="3"/>
      <dgm:spPr/>
    </dgm:pt>
    <dgm:pt modelId="{E906C0FB-C518-4143-9029-6BD99952A6C8}" type="pres">
      <dgm:prSet presAssocID="{17D7AB6E-C6CC-4220-9604-6295558CAF7E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57432C4-CBBB-4167-8E37-BE3482A98931}" type="pres">
      <dgm:prSet presAssocID="{4AB7ABE9-E3F6-4C74-890A-218429B6451C}" presName="sibTrans" presStyleLbl="sibTrans2D1" presStyleIdx="0" presStyleCnt="0"/>
      <dgm:spPr/>
      <dgm:t>
        <a:bodyPr/>
        <a:lstStyle/>
        <a:p>
          <a:endParaRPr lang="es-ES"/>
        </a:p>
      </dgm:t>
    </dgm:pt>
    <dgm:pt modelId="{1BE4C291-5A9E-4CB4-B44D-6533EFC12D3C}" type="pres">
      <dgm:prSet presAssocID="{55EED391-BADE-489B-B42F-C2F0927A93AC}" presName="compNode" presStyleCnt="0"/>
      <dgm:spPr/>
    </dgm:pt>
    <dgm:pt modelId="{658B6118-DCF8-47C4-A31F-8D52854A077B}" type="pres">
      <dgm:prSet presAssocID="{55EED391-BADE-489B-B42F-C2F0927A93AC}" presName="bkgdShape" presStyleLbl="node1" presStyleIdx="2" presStyleCnt="3"/>
      <dgm:spPr/>
      <dgm:t>
        <a:bodyPr/>
        <a:lstStyle/>
        <a:p>
          <a:endParaRPr lang="es-ES"/>
        </a:p>
      </dgm:t>
    </dgm:pt>
    <dgm:pt modelId="{6BF1D58E-6120-405D-808B-3BDE1FEDE7AF}" type="pres">
      <dgm:prSet presAssocID="{55EED391-BADE-489B-B42F-C2F0927A93AC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6FC528-2592-4BC9-AFDF-DBE840BC6E61}" type="pres">
      <dgm:prSet presAssocID="{55EED391-BADE-489B-B42F-C2F0927A93AC}" presName="invisiNode" presStyleLbl="node1" presStyleIdx="2" presStyleCnt="3"/>
      <dgm:spPr/>
    </dgm:pt>
    <dgm:pt modelId="{E6D870CC-C2A2-4317-AC9E-C3420B89BEB6}" type="pres">
      <dgm:prSet presAssocID="{55EED391-BADE-489B-B42F-C2F0927A93AC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</dgm:ptLst>
  <dgm:cxnLst>
    <dgm:cxn modelId="{40CF8FBA-2123-48D7-835E-C4FB684F42C1}" type="presOf" srcId="{15E148B2-B2F4-4012-9F7B-A9E87E1E3E61}" destId="{9FD56039-CD7A-4706-A4B2-81EDF5FB1F8D}" srcOrd="1" destOrd="0" presId="urn:microsoft.com/office/officeart/2005/8/layout/hList7"/>
    <dgm:cxn modelId="{68C3EE0F-4BCD-4EF3-9A25-9E61E06F17D9}" srcId="{46E27E9A-4E90-4775-AE88-03631A70A703}" destId="{15E148B2-B2F4-4012-9F7B-A9E87E1E3E61}" srcOrd="0" destOrd="0" parTransId="{F958A243-DF99-4301-B69F-41F84DA2F9E5}" sibTransId="{2C72BF88-0BF3-4791-B4C1-BF08773328F9}"/>
    <dgm:cxn modelId="{7E5D1453-7D36-4AF6-A576-95AF5C48827D}" type="presOf" srcId="{4AB7ABE9-E3F6-4C74-890A-218429B6451C}" destId="{757432C4-CBBB-4167-8E37-BE3482A98931}" srcOrd="0" destOrd="0" presId="urn:microsoft.com/office/officeart/2005/8/layout/hList7"/>
    <dgm:cxn modelId="{7E715B3C-7FFA-4E87-BDD8-64C304638B10}" type="presOf" srcId="{17D7AB6E-C6CC-4220-9604-6295558CAF7E}" destId="{091218ED-13E5-423E-AF9E-D28016187DE4}" srcOrd="0" destOrd="0" presId="urn:microsoft.com/office/officeart/2005/8/layout/hList7"/>
    <dgm:cxn modelId="{DF2AAE85-7070-4137-8B14-97C3C3A1493D}" type="presOf" srcId="{15E148B2-B2F4-4012-9F7B-A9E87E1E3E61}" destId="{6CEA9239-91F2-4E1A-A5E0-42F06514508A}" srcOrd="0" destOrd="0" presId="urn:microsoft.com/office/officeart/2005/8/layout/hList7"/>
    <dgm:cxn modelId="{21F4AC7C-1F93-4484-B4FC-099F855A07AD}" type="presOf" srcId="{46E27E9A-4E90-4775-AE88-03631A70A703}" destId="{BF305E93-DE1D-4DCF-87C9-5CD9BD3C15C1}" srcOrd="0" destOrd="0" presId="urn:microsoft.com/office/officeart/2005/8/layout/hList7"/>
    <dgm:cxn modelId="{A2640516-FEC9-4948-A8D6-D83C3F3F8638}" type="presOf" srcId="{55EED391-BADE-489B-B42F-C2F0927A93AC}" destId="{658B6118-DCF8-47C4-A31F-8D52854A077B}" srcOrd="0" destOrd="0" presId="urn:microsoft.com/office/officeart/2005/8/layout/hList7"/>
    <dgm:cxn modelId="{99F7ACD7-B013-483A-B27A-3CADADDE71A2}" type="presOf" srcId="{17D7AB6E-C6CC-4220-9604-6295558CAF7E}" destId="{CB55F516-159A-4EE2-B8C3-D73542FF8D1B}" srcOrd="1" destOrd="0" presId="urn:microsoft.com/office/officeart/2005/8/layout/hList7"/>
    <dgm:cxn modelId="{84A4E79B-AF53-4FFA-B456-E675E6216EE8}" srcId="{46E27E9A-4E90-4775-AE88-03631A70A703}" destId="{55EED391-BADE-489B-B42F-C2F0927A93AC}" srcOrd="2" destOrd="0" parTransId="{11160BEF-B01A-44B3-9109-981ED5734F36}" sibTransId="{2CA42FB6-15A3-4982-8220-7D7A4B602026}"/>
    <dgm:cxn modelId="{88B4F56D-0F80-432B-A2DC-00C6678B9A40}" type="presOf" srcId="{55EED391-BADE-489B-B42F-C2F0927A93AC}" destId="{6BF1D58E-6120-405D-808B-3BDE1FEDE7AF}" srcOrd="1" destOrd="0" presId="urn:microsoft.com/office/officeart/2005/8/layout/hList7"/>
    <dgm:cxn modelId="{79EF0180-11DF-4E7D-876A-01357017610E}" type="presOf" srcId="{2C72BF88-0BF3-4791-B4C1-BF08773328F9}" destId="{C857112C-2258-4AFB-9E5B-BAA8075EA96D}" srcOrd="0" destOrd="0" presId="urn:microsoft.com/office/officeart/2005/8/layout/hList7"/>
    <dgm:cxn modelId="{33F418FD-D9BC-4101-B070-C526F8F73085}" srcId="{46E27E9A-4E90-4775-AE88-03631A70A703}" destId="{17D7AB6E-C6CC-4220-9604-6295558CAF7E}" srcOrd="1" destOrd="0" parTransId="{7B089A86-ED9F-4958-8F0F-D4A2D7BA4F75}" sibTransId="{4AB7ABE9-E3F6-4C74-890A-218429B6451C}"/>
    <dgm:cxn modelId="{91325D48-E8FE-4D32-9CF7-B58D2A7A93A7}" type="presParOf" srcId="{BF305E93-DE1D-4DCF-87C9-5CD9BD3C15C1}" destId="{51CEB85F-605B-41D8-8375-82C1EE7B4B37}" srcOrd="0" destOrd="0" presId="urn:microsoft.com/office/officeart/2005/8/layout/hList7"/>
    <dgm:cxn modelId="{1476AC6E-4891-4B5B-9E6D-9382D83295B5}" type="presParOf" srcId="{BF305E93-DE1D-4DCF-87C9-5CD9BD3C15C1}" destId="{36A689A0-D4B7-4687-89EC-36F41AD7D8A6}" srcOrd="1" destOrd="0" presId="urn:microsoft.com/office/officeart/2005/8/layout/hList7"/>
    <dgm:cxn modelId="{0CBC427E-791B-47F3-84EE-0940D9BC21C1}" type="presParOf" srcId="{36A689A0-D4B7-4687-89EC-36F41AD7D8A6}" destId="{8D8BA8EC-3741-46F0-AC27-253B262163B4}" srcOrd="0" destOrd="0" presId="urn:microsoft.com/office/officeart/2005/8/layout/hList7"/>
    <dgm:cxn modelId="{F6687121-74CE-4A3D-9B45-AFCB53E6E08A}" type="presParOf" srcId="{8D8BA8EC-3741-46F0-AC27-253B262163B4}" destId="{6CEA9239-91F2-4E1A-A5E0-42F06514508A}" srcOrd="0" destOrd="0" presId="urn:microsoft.com/office/officeart/2005/8/layout/hList7"/>
    <dgm:cxn modelId="{66A73603-15EC-4B0D-817F-2C772F3592A4}" type="presParOf" srcId="{8D8BA8EC-3741-46F0-AC27-253B262163B4}" destId="{9FD56039-CD7A-4706-A4B2-81EDF5FB1F8D}" srcOrd="1" destOrd="0" presId="urn:microsoft.com/office/officeart/2005/8/layout/hList7"/>
    <dgm:cxn modelId="{EB4BE614-668A-44CD-A368-FA24CC2A21D8}" type="presParOf" srcId="{8D8BA8EC-3741-46F0-AC27-253B262163B4}" destId="{A7C47C3E-8F59-436B-94B0-25B677347E88}" srcOrd="2" destOrd="0" presId="urn:microsoft.com/office/officeart/2005/8/layout/hList7"/>
    <dgm:cxn modelId="{FC5950DC-F492-4942-ABE3-466CE1775425}" type="presParOf" srcId="{8D8BA8EC-3741-46F0-AC27-253B262163B4}" destId="{2678F159-8761-44F7-9A94-8FC516840306}" srcOrd="3" destOrd="0" presId="urn:microsoft.com/office/officeart/2005/8/layout/hList7"/>
    <dgm:cxn modelId="{0B6743F7-B64C-40E1-BCBA-3E2F0CC61369}" type="presParOf" srcId="{36A689A0-D4B7-4687-89EC-36F41AD7D8A6}" destId="{C857112C-2258-4AFB-9E5B-BAA8075EA96D}" srcOrd="1" destOrd="0" presId="urn:microsoft.com/office/officeart/2005/8/layout/hList7"/>
    <dgm:cxn modelId="{504FAFEE-C33F-4DE3-BD12-7F0E31D35409}" type="presParOf" srcId="{36A689A0-D4B7-4687-89EC-36F41AD7D8A6}" destId="{E05E7F1E-BBC2-4BE3-A00A-D792121B1663}" srcOrd="2" destOrd="0" presId="urn:microsoft.com/office/officeart/2005/8/layout/hList7"/>
    <dgm:cxn modelId="{FCFB4FF5-FAF1-4CB3-8DA5-82288FAEBA30}" type="presParOf" srcId="{E05E7F1E-BBC2-4BE3-A00A-D792121B1663}" destId="{091218ED-13E5-423E-AF9E-D28016187DE4}" srcOrd="0" destOrd="0" presId="urn:microsoft.com/office/officeart/2005/8/layout/hList7"/>
    <dgm:cxn modelId="{A8AB6871-5BF2-47C4-BB04-A2051262B39A}" type="presParOf" srcId="{E05E7F1E-BBC2-4BE3-A00A-D792121B1663}" destId="{CB55F516-159A-4EE2-B8C3-D73542FF8D1B}" srcOrd="1" destOrd="0" presId="urn:microsoft.com/office/officeart/2005/8/layout/hList7"/>
    <dgm:cxn modelId="{EFC2BD4E-59D9-4470-816D-CCF222D8FFF1}" type="presParOf" srcId="{E05E7F1E-BBC2-4BE3-A00A-D792121B1663}" destId="{3C07BED6-1298-4981-B131-CAE6737DEC5F}" srcOrd="2" destOrd="0" presId="urn:microsoft.com/office/officeart/2005/8/layout/hList7"/>
    <dgm:cxn modelId="{9324CECE-51A5-48A9-90DB-8978F91B17F5}" type="presParOf" srcId="{E05E7F1E-BBC2-4BE3-A00A-D792121B1663}" destId="{E906C0FB-C518-4143-9029-6BD99952A6C8}" srcOrd="3" destOrd="0" presId="urn:microsoft.com/office/officeart/2005/8/layout/hList7"/>
    <dgm:cxn modelId="{7154BFDC-702C-47AC-AA70-D9D34B968365}" type="presParOf" srcId="{36A689A0-D4B7-4687-89EC-36F41AD7D8A6}" destId="{757432C4-CBBB-4167-8E37-BE3482A98931}" srcOrd="3" destOrd="0" presId="urn:microsoft.com/office/officeart/2005/8/layout/hList7"/>
    <dgm:cxn modelId="{34CB705D-B23E-4827-94B0-DBAF3EFCB237}" type="presParOf" srcId="{36A689A0-D4B7-4687-89EC-36F41AD7D8A6}" destId="{1BE4C291-5A9E-4CB4-B44D-6533EFC12D3C}" srcOrd="4" destOrd="0" presId="urn:microsoft.com/office/officeart/2005/8/layout/hList7"/>
    <dgm:cxn modelId="{8B3CFA3C-6666-454D-86A7-C9AC6F6E12FA}" type="presParOf" srcId="{1BE4C291-5A9E-4CB4-B44D-6533EFC12D3C}" destId="{658B6118-DCF8-47C4-A31F-8D52854A077B}" srcOrd="0" destOrd="0" presId="urn:microsoft.com/office/officeart/2005/8/layout/hList7"/>
    <dgm:cxn modelId="{998D2F99-575D-4866-963B-B8100B5C02F2}" type="presParOf" srcId="{1BE4C291-5A9E-4CB4-B44D-6533EFC12D3C}" destId="{6BF1D58E-6120-405D-808B-3BDE1FEDE7AF}" srcOrd="1" destOrd="0" presId="urn:microsoft.com/office/officeart/2005/8/layout/hList7"/>
    <dgm:cxn modelId="{5714CE1C-1D4C-40B9-AC05-2E6E08D04CB9}" type="presParOf" srcId="{1BE4C291-5A9E-4CB4-B44D-6533EFC12D3C}" destId="{606FC528-2592-4BC9-AFDF-DBE840BC6E61}" srcOrd="2" destOrd="0" presId="urn:microsoft.com/office/officeart/2005/8/layout/hList7"/>
    <dgm:cxn modelId="{9A0150BC-6763-4C33-A9C5-A7A8A1E82665}" type="presParOf" srcId="{1BE4C291-5A9E-4CB4-B44D-6533EFC12D3C}" destId="{E6D870CC-C2A2-4317-AC9E-C3420B89BEB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E5A15-C24F-4ABC-B697-1BDE7868EAD0}">
      <dsp:nvSpPr>
        <dsp:cNvPr id="0" name=""/>
        <dsp:cNvSpPr/>
      </dsp:nvSpPr>
      <dsp:spPr>
        <a:xfrm>
          <a:off x="475813" y="1588"/>
          <a:ext cx="2322151" cy="1393290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solidFill>
                <a:schemeClr val="tx2">
                  <a:lumMod val="75000"/>
                </a:schemeClr>
              </a:solidFill>
            </a:rPr>
            <a:t>Abandono de la facultad de protección de los derechos de los usuarios</a:t>
          </a:r>
        </a:p>
      </dsp:txBody>
      <dsp:txXfrm>
        <a:off x="475813" y="1588"/>
        <a:ext cx="2322151" cy="1393290"/>
      </dsp:txXfrm>
    </dsp:sp>
    <dsp:sp modelId="{155C27CC-BD89-454B-AE8D-7BF4AD5CB147}">
      <dsp:nvSpPr>
        <dsp:cNvPr id="0" name=""/>
        <dsp:cNvSpPr/>
      </dsp:nvSpPr>
      <dsp:spPr>
        <a:xfrm>
          <a:off x="3030180" y="1588"/>
          <a:ext cx="2322151" cy="13932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solidFill>
                <a:schemeClr val="tx2">
                  <a:lumMod val="75000"/>
                </a:schemeClr>
              </a:solidFill>
            </a:rPr>
            <a:t>Cuando el usuario acudía a la SuperTransporte, era remitido a la jurisdicción</a:t>
          </a:r>
        </a:p>
      </dsp:txBody>
      <dsp:txXfrm>
        <a:off x="3030180" y="1588"/>
        <a:ext cx="2322151" cy="1393290"/>
      </dsp:txXfrm>
    </dsp:sp>
    <dsp:sp modelId="{87D0173C-0A97-4C07-9944-E831B92DE7F7}">
      <dsp:nvSpPr>
        <dsp:cNvPr id="0" name=""/>
        <dsp:cNvSpPr/>
      </dsp:nvSpPr>
      <dsp:spPr>
        <a:xfrm>
          <a:off x="475813" y="1627094"/>
          <a:ext cx="2322151" cy="13932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solidFill>
                <a:schemeClr val="tx2">
                  <a:lumMod val="75000"/>
                </a:schemeClr>
              </a:solidFill>
            </a:rPr>
            <a:t>Desconocimiento de los derechos y deberes de los usuarios en el sector </a:t>
          </a:r>
        </a:p>
      </dsp:txBody>
      <dsp:txXfrm>
        <a:off x="475813" y="1627094"/>
        <a:ext cx="2322151" cy="1393290"/>
      </dsp:txXfrm>
    </dsp:sp>
    <dsp:sp modelId="{9956DEDD-B1A1-4FB4-ACC9-E88C7AE81085}">
      <dsp:nvSpPr>
        <dsp:cNvPr id="0" name=""/>
        <dsp:cNvSpPr/>
      </dsp:nvSpPr>
      <dsp:spPr>
        <a:xfrm>
          <a:off x="2991237" y="1627164"/>
          <a:ext cx="2322151" cy="1393290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600" kern="1200" dirty="0">
              <a:solidFill>
                <a:schemeClr val="tx2">
                  <a:lumMod val="75000"/>
                </a:schemeClr>
              </a:solidFill>
            </a:rPr>
            <a:t>El usuario del sector transporte se encontraba completamente desprotegido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/>
        </a:p>
      </dsp:txBody>
      <dsp:txXfrm>
        <a:off x="2991237" y="1627164"/>
        <a:ext cx="2322151" cy="139329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4E779B-6C32-4B1D-AB65-2C1EBE047747}">
      <dsp:nvSpPr>
        <dsp:cNvPr id="0" name=""/>
        <dsp:cNvSpPr/>
      </dsp:nvSpPr>
      <dsp:spPr>
        <a:xfrm>
          <a:off x="458" y="847998"/>
          <a:ext cx="1973335" cy="2368002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tx2">
                  <a:lumMod val="25000"/>
                </a:schemeClr>
              </a:solidFill>
              <a:latin typeface="Work Sans" panose="00000500000000000000" pitchFamily="50" charset="0"/>
            </a:rPr>
            <a:t>CALIDAD</a:t>
          </a:r>
          <a:endParaRPr lang="es-ES" sz="2300" kern="1200" dirty="0">
            <a:solidFill>
              <a:schemeClr val="tx2">
                <a:lumMod val="25000"/>
              </a:schemeClr>
            </a:solidFill>
            <a:latin typeface="Work Sans" panose="00000500000000000000" pitchFamily="50" charset="0"/>
          </a:endParaRPr>
        </a:p>
      </dsp:txBody>
      <dsp:txXfrm rot="16200000">
        <a:off x="-773088" y="1621546"/>
        <a:ext cx="1941761" cy="394667"/>
      </dsp:txXfrm>
    </dsp:sp>
    <dsp:sp modelId="{49996332-E2FA-47A3-BB6F-D1A1022DD58B}">
      <dsp:nvSpPr>
        <dsp:cNvPr id="0" name=""/>
        <dsp:cNvSpPr/>
      </dsp:nvSpPr>
      <dsp:spPr>
        <a:xfrm>
          <a:off x="395125" y="847998"/>
          <a:ext cx="1470134" cy="236800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solidFill>
                <a:schemeClr val="tx2">
                  <a:lumMod val="75000"/>
                </a:schemeClr>
              </a:solidFill>
              <a:latin typeface="Work Sans" panose="00000500000000000000" pitchFamily="50" charset="0"/>
            </a:rPr>
            <a:t>Un servicio que se ajuste a las condiciones que le fueron ofrecidas y las inherentes al servicio que usted adquirió</a:t>
          </a:r>
          <a:r>
            <a:rPr lang="es-CO" sz="1900" kern="1200" dirty="0" smtClean="0">
              <a:solidFill>
                <a:srgbClr val="002060"/>
              </a:solidFill>
            </a:rPr>
            <a:t>.</a:t>
          </a:r>
          <a:endParaRPr lang="es-ES" sz="1900" kern="1200" dirty="0"/>
        </a:p>
      </dsp:txBody>
      <dsp:txXfrm>
        <a:off x="395125" y="847998"/>
        <a:ext cx="1470134" cy="2368002"/>
      </dsp:txXfrm>
    </dsp:sp>
    <dsp:sp modelId="{0A3FE9AB-1011-4298-80B6-4740E3B7914F}">
      <dsp:nvSpPr>
        <dsp:cNvPr id="0" name=""/>
        <dsp:cNvSpPr/>
      </dsp:nvSpPr>
      <dsp:spPr>
        <a:xfrm>
          <a:off x="2060048" y="835827"/>
          <a:ext cx="1973335" cy="2368002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tx2">
                  <a:lumMod val="25000"/>
                </a:schemeClr>
              </a:solidFill>
              <a:latin typeface="Work Sans" panose="00000500000000000000" pitchFamily="50" charset="0"/>
            </a:rPr>
            <a:t>IDONEIDAD</a:t>
          </a:r>
          <a:endParaRPr lang="es-ES" sz="2300" kern="1200" dirty="0">
            <a:solidFill>
              <a:schemeClr val="tx2">
                <a:lumMod val="25000"/>
              </a:schemeClr>
            </a:solidFill>
            <a:latin typeface="Work Sans" panose="00000500000000000000" pitchFamily="50" charset="0"/>
          </a:endParaRPr>
        </a:p>
      </dsp:txBody>
      <dsp:txXfrm rot="16200000">
        <a:off x="1286500" y="1609374"/>
        <a:ext cx="1941761" cy="394667"/>
      </dsp:txXfrm>
    </dsp:sp>
    <dsp:sp modelId="{22885644-41CC-4B33-98E8-7ACB5747EC79}">
      <dsp:nvSpPr>
        <dsp:cNvPr id="0" name=""/>
        <dsp:cNvSpPr/>
      </dsp:nvSpPr>
      <dsp:spPr>
        <a:xfrm rot="5400000">
          <a:off x="1878895" y="2728029"/>
          <a:ext cx="347662" cy="29600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B325E7-57B8-455D-ABDF-83E6DC25DF51}">
      <dsp:nvSpPr>
        <dsp:cNvPr id="0" name=""/>
        <dsp:cNvSpPr/>
      </dsp:nvSpPr>
      <dsp:spPr>
        <a:xfrm>
          <a:off x="2454715" y="835827"/>
          <a:ext cx="1470134" cy="236800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solidFill>
                <a:schemeClr val="tx2">
                  <a:lumMod val="75000"/>
                </a:schemeClr>
              </a:solidFill>
              <a:latin typeface="Work Sans" panose="00000500000000000000" pitchFamily="50" charset="0"/>
            </a:rPr>
            <a:t>El servicio adquirido debe tener la aptitud para satisfacer la necesidad o necesidades para las cuales ha sido adquirido o comercializado</a:t>
          </a:r>
          <a:r>
            <a:rPr lang="es-CO" sz="1400" kern="1200" dirty="0" smtClean="0">
              <a:latin typeface="Work Sans" panose="00000500000000000000" pitchFamily="50" charset="0"/>
            </a:rPr>
            <a:t>.</a:t>
          </a:r>
          <a:endParaRPr lang="es-ES" sz="1400" kern="1200" dirty="0">
            <a:latin typeface="Work Sans" panose="00000500000000000000" pitchFamily="50" charset="0"/>
          </a:endParaRPr>
        </a:p>
      </dsp:txBody>
      <dsp:txXfrm>
        <a:off x="2454715" y="835827"/>
        <a:ext cx="1470134" cy="2368002"/>
      </dsp:txXfrm>
    </dsp:sp>
    <dsp:sp modelId="{55E3B487-0CB5-4279-9042-59C39F1CCDD8}">
      <dsp:nvSpPr>
        <dsp:cNvPr id="0" name=""/>
        <dsp:cNvSpPr/>
      </dsp:nvSpPr>
      <dsp:spPr>
        <a:xfrm>
          <a:off x="4085716" y="820293"/>
          <a:ext cx="1973335" cy="2368002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tx2">
                  <a:lumMod val="25000"/>
                </a:schemeClr>
              </a:solidFill>
              <a:latin typeface="Work Sans" panose="00000500000000000000" pitchFamily="50" charset="0"/>
            </a:rPr>
            <a:t>IGUALDAD</a:t>
          </a:r>
          <a:endParaRPr lang="es-ES" sz="2300" kern="1200" dirty="0">
            <a:solidFill>
              <a:schemeClr val="tx2">
                <a:lumMod val="25000"/>
              </a:schemeClr>
            </a:solidFill>
            <a:latin typeface="Work Sans" panose="00000500000000000000" pitchFamily="50" charset="0"/>
          </a:endParaRPr>
        </a:p>
      </dsp:txBody>
      <dsp:txXfrm rot="16200000">
        <a:off x="3312168" y="1593840"/>
        <a:ext cx="1941761" cy="394667"/>
      </dsp:txXfrm>
    </dsp:sp>
    <dsp:sp modelId="{23BDE8AD-9B58-4CA7-95F1-AD4BABE9850B}">
      <dsp:nvSpPr>
        <dsp:cNvPr id="0" name=""/>
        <dsp:cNvSpPr/>
      </dsp:nvSpPr>
      <dsp:spPr>
        <a:xfrm rot="5400000">
          <a:off x="3921297" y="2728029"/>
          <a:ext cx="347662" cy="29600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0DA487-3CA6-40B4-9DDE-B2060AEFDCF1}">
      <dsp:nvSpPr>
        <dsp:cNvPr id="0" name=""/>
        <dsp:cNvSpPr/>
      </dsp:nvSpPr>
      <dsp:spPr>
        <a:xfrm>
          <a:off x="4480383" y="820293"/>
          <a:ext cx="1470134" cy="236800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solidFill>
                <a:schemeClr val="tx2">
                  <a:lumMod val="75000"/>
                </a:schemeClr>
              </a:solidFill>
              <a:latin typeface="Work Sans" panose="00000500000000000000" pitchFamily="50" charset="0"/>
            </a:rPr>
            <a:t>Usted tiene derecho a ser tratado equitativamente y de manera no discriminatoria</a:t>
          </a:r>
          <a:r>
            <a:rPr lang="es-CO" sz="1900" kern="1200" dirty="0" smtClean="0">
              <a:latin typeface="Work Sans" panose="00000500000000000000" pitchFamily="50" charset="0"/>
            </a:rPr>
            <a:t>.</a:t>
          </a:r>
          <a:endParaRPr lang="es-ES" sz="1900" kern="1200" dirty="0">
            <a:latin typeface="Work Sans" panose="00000500000000000000" pitchFamily="50" charset="0"/>
          </a:endParaRPr>
        </a:p>
      </dsp:txBody>
      <dsp:txXfrm>
        <a:off x="4480383" y="820293"/>
        <a:ext cx="1470134" cy="23680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F6953-6715-4F06-9B4E-C01EDE2B34F3}">
      <dsp:nvSpPr>
        <dsp:cNvPr id="0" name=""/>
        <dsp:cNvSpPr/>
      </dsp:nvSpPr>
      <dsp:spPr>
        <a:xfrm>
          <a:off x="154" y="1580638"/>
          <a:ext cx="2007687" cy="10038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accent1">
                  <a:lumMod val="25000"/>
                </a:schemeClr>
              </a:solidFill>
              <a:latin typeface="Work Sans" panose="00000500000000000000" pitchFamily="50" charset="0"/>
            </a:rPr>
            <a:t>LOS USUARIOS PUEDEN ACUDIR </a:t>
          </a:r>
          <a:endParaRPr lang="es-ES" sz="1900" kern="1200" dirty="0">
            <a:solidFill>
              <a:schemeClr val="accent1">
                <a:lumMod val="25000"/>
              </a:schemeClr>
            </a:solidFill>
            <a:latin typeface="Work Sans" panose="00000500000000000000" pitchFamily="50" charset="0"/>
          </a:endParaRPr>
        </a:p>
      </dsp:txBody>
      <dsp:txXfrm>
        <a:off x="29556" y="1610040"/>
        <a:ext cx="1948883" cy="945039"/>
      </dsp:txXfrm>
    </dsp:sp>
    <dsp:sp modelId="{10AB7C15-108D-43F6-BB77-5F4C0F8AD9D0}">
      <dsp:nvSpPr>
        <dsp:cNvPr id="0" name=""/>
        <dsp:cNvSpPr/>
      </dsp:nvSpPr>
      <dsp:spPr>
        <a:xfrm rot="18770822">
          <a:off x="1818921" y="1624471"/>
          <a:ext cx="1180917" cy="50361"/>
        </a:xfrm>
        <a:custGeom>
          <a:avLst/>
          <a:gdLst/>
          <a:ahLst/>
          <a:cxnLst/>
          <a:rect l="0" t="0" r="0" b="0"/>
          <a:pathLst>
            <a:path>
              <a:moveTo>
                <a:pt x="0" y="25180"/>
              </a:moveTo>
              <a:lnTo>
                <a:pt x="1180917" y="2518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379857" y="1620129"/>
        <a:ext cx="59045" cy="59045"/>
      </dsp:txXfrm>
    </dsp:sp>
    <dsp:sp modelId="{37636C48-FB9B-4FD1-B895-5B68FB153001}">
      <dsp:nvSpPr>
        <dsp:cNvPr id="0" name=""/>
        <dsp:cNvSpPr/>
      </dsp:nvSpPr>
      <dsp:spPr>
        <a:xfrm>
          <a:off x="2810918" y="714822"/>
          <a:ext cx="2007687" cy="10038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accent1">
                  <a:lumMod val="25000"/>
                </a:schemeClr>
              </a:solidFill>
              <a:latin typeface="Work Sans" panose="00000500000000000000" pitchFamily="50" charset="0"/>
            </a:rPr>
            <a:t>Autoridades Judiciales </a:t>
          </a:r>
          <a:endParaRPr lang="es-ES" sz="1900" kern="1200" dirty="0">
            <a:solidFill>
              <a:schemeClr val="accent1">
                <a:lumMod val="25000"/>
              </a:schemeClr>
            </a:solidFill>
            <a:latin typeface="Work Sans" panose="00000500000000000000" pitchFamily="50" charset="0"/>
          </a:endParaRPr>
        </a:p>
      </dsp:txBody>
      <dsp:txXfrm>
        <a:off x="2840320" y="744224"/>
        <a:ext cx="1948883" cy="945039"/>
      </dsp:txXfrm>
    </dsp:sp>
    <dsp:sp modelId="{3F8C7602-5C7C-4397-9A7F-2A4D915FC196}">
      <dsp:nvSpPr>
        <dsp:cNvPr id="0" name=""/>
        <dsp:cNvSpPr/>
      </dsp:nvSpPr>
      <dsp:spPr>
        <a:xfrm rot="19457599">
          <a:off x="4725648" y="902958"/>
          <a:ext cx="988990" cy="50361"/>
        </a:xfrm>
        <a:custGeom>
          <a:avLst/>
          <a:gdLst/>
          <a:ahLst/>
          <a:cxnLst/>
          <a:rect l="0" t="0" r="0" b="0"/>
          <a:pathLst>
            <a:path>
              <a:moveTo>
                <a:pt x="0" y="25180"/>
              </a:moveTo>
              <a:lnTo>
                <a:pt x="988990" y="2518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195418" y="903414"/>
        <a:ext cx="49449" cy="49449"/>
      </dsp:txXfrm>
    </dsp:sp>
    <dsp:sp modelId="{F01375E7-CBE3-400E-A536-2287671AB701}">
      <dsp:nvSpPr>
        <dsp:cNvPr id="0" name=""/>
        <dsp:cNvSpPr/>
      </dsp:nvSpPr>
      <dsp:spPr>
        <a:xfrm>
          <a:off x="5621681" y="137612"/>
          <a:ext cx="2007687" cy="10038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accent1">
                  <a:lumMod val="25000"/>
                </a:schemeClr>
              </a:solidFill>
              <a:latin typeface="Work Sans" panose="00000500000000000000" pitchFamily="50" charset="0"/>
            </a:rPr>
            <a:t>Interés particular </a:t>
          </a:r>
          <a:endParaRPr lang="es-ES" sz="1900" kern="1200" dirty="0">
            <a:solidFill>
              <a:schemeClr val="accent1">
                <a:lumMod val="25000"/>
              </a:schemeClr>
            </a:solidFill>
            <a:latin typeface="Work Sans" panose="00000500000000000000" pitchFamily="50" charset="0"/>
          </a:endParaRPr>
        </a:p>
      </dsp:txBody>
      <dsp:txXfrm>
        <a:off x="5651083" y="167014"/>
        <a:ext cx="1948883" cy="945039"/>
      </dsp:txXfrm>
    </dsp:sp>
    <dsp:sp modelId="{BCE25CE0-82F3-4BA2-949F-C1B647A7E322}">
      <dsp:nvSpPr>
        <dsp:cNvPr id="0" name=""/>
        <dsp:cNvSpPr/>
      </dsp:nvSpPr>
      <dsp:spPr>
        <a:xfrm rot="2142401">
          <a:off x="4725648" y="1480169"/>
          <a:ext cx="988990" cy="50361"/>
        </a:xfrm>
        <a:custGeom>
          <a:avLst/>
          <a:gdLst/>
          <a:ahLst/>
          <a:cxnLst/>
          <a:rect l="0" t="0" r="0" b="0"/>
          <a:pathLst>
            <a:path>
              <a:moveTo>
                <a:pt x="0" y="25180"/>
              </a:moveTo>
              <a:lnTo>
                <a:pt x="988990" y="2518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195418" y="1480625"/>
        <a:ext cx="49449" cy="49449"/>
      </dsp:txXfrm>
    </dsp:sp>
    <dsp:sp modelId="{4502EEAA-D4E5-4560-9FD2-6476AEB9774A}">
      <dsp:nvSpPr>
        <dsp:cNvPr id="0" name=""/>
        <dsp:cNvSpPr/>
      </dsp:nvSpPr>
      <dsp:spPr>
        <a:xfrm>
          <a:off x="5621681" y="1292033"/>
          <a:ext cx="2007687" cy="10038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0" kern="1200" dirty="0" smtClean="0">
              <a:solidFill>
                <a:schemeClr val="accent1">
                  <a:lumMod val="25000"/>
                </a:schemeClr>
              </a:solidFill>
              <a:latin typeface="Work Sans" panose="00000500000000000000" pitchFamily="50" charset="0"/>
            </a:rPr>
            <a:t>Reclamación previa </a:t>
          </a:r>
          <a:endParaRPr lang="es-ES" sz="1900" b="0" kern="1200" dirty="0">
            <a:solidFill>
              <a:schemeClr val="accent1">
                <a:lumMod val="25000"/>
              </a:schemeClr>
            </a:solidFill>
            <a:latin typeface="Work Sans" panose="00000500000000000000" pitchFamily="50" charset="0"/>
          </a:endParaRPr>
        </a:p>
      </dsp:txBody>
      <dsp:txXfrm>
        <a:off x="5651083" y="1321435"/>
        <a:ext cx="1948883" cy="945039"/>
      </dsp:txXfrm>
    </dsp:sp>
    <dsp:sp modelId="{C25DA82F-1F4D-436B-A0B1-ED18B094D23A}">
      <dsp:nvSpPr>
        <dsp:cNvPr id="0" name=""/>
        <dsp:cNvSpPr/>
      </dsp:nvSpPr>
      <dsp:spPr>
        <a:xfrm rot="2829178">
          <a:off x="1818921" y="2490287"/>
          <a:ext cx="1180917" cy="50361"/>
        </a:xfrm>
        <a:custGeom>
          <a:avLst/>
          <a:gdLst/>
          <a:ahLst/>
          <a:cxnLst/>
          <a:rect l="0" t="0" r="0" b="0"/>
          <a:pathLst>
            <a:path>
              <a:moveTo>
                <a:pt x="0" y="25180"/>
              </a:moveTo>
              <a:lnTo>
                <a:pt x="1180917" y="2518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379857" y="2485944"/>
        <a:ext cx="59045" cy="59045"/>
      </dsp:txXfrm>
    </dsp:sp>
    <dsp:sp modelId="{E81F5FE1-5C26-4AA3-A229-EA27F3939465}">
      <dsp:nvSpPr>
        <dsp:cNvPr id="0" name=""/>
        <dsp:cNvSpPr/>
      </dsp:nvSpPr>
      <dsp:spPr>
        <a:xfrm>
          <a:off x="2810918" y="2446453"/>
          <a:ext cx="2007687" cy="10038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accent1">
                  <a:lumMod val="25000"/>
                </a:schemeClr>
              </a:solidFill>
              <a:latin typeface="Work Sans" panose="00000500000000000000" pitchFamily="50" charset="0"/>
            </a:rPr>
            <a:t>Autoridades Administrativas </a:t>
          </a:r>
          <a:endParaRPr lang="es-ES" sz="1900" kern="1200" dirty="0">
            <a:solidFill>
              <a:schemeClr val="accent1">
                <a:lumMod val="25000"/>
              </a:schemeClr>
            </a:solidFill>
            <a:latin typeface="Work Sans" panose="00000500000000000000" pitchFamily="50" charset="0"/>
          </a:endParaRPr>
        </a:p>
      </dsp:txBody>
      <dsp:txXfrm>
        <a:off x="2840320" y="2475855"/>
        <a:ext cx="1948883" cy="945039"/>
      </dsp:txXfrm>
    </dsp:sp>
    <dsp:sp modelId="{23BBA83A-0844-4ED9-9462-8DC4AC2FFF46}">
      <dsp:nvSpPr>
        <dsp:cNvPr id="0" name=""/>
        <dsp:cNvSpPr/>
      </dsp:nvSpPr>
      <dsp:spPr>
        <a:xfrm>
          <a:off x="4818605" y="2923194"/>
          <a:ext cx="803075" cy="50361"/>
        </a:xfrm>
        <a:custGeom>
          <a:avLst/>
          <a:gdLst/>
          <a:ahLst/>
          <a:cxnLst/>
          <a:rect l="0" t="0" r="0" b="0"/>
          <a:pathLst>
            <a:path>
              <a:moveTo>
                <a:pt x="0" y="25180"/>
              </a:moveTo>
              <a:lnTo>
                <a:pt x="803075" y="2518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200066" y="2928298"/>
        <a:ext cx="40153" cy="40153"/>
      </dsp:txXfrm>
    </dsp:sp>
    <dsp:sp modelId="{BC7F8280-BF97-460F-83F5-EFB07CA2A804}">
      <dsp:nvSpPr>
        <dsp:cNvPr id="0" name=""/>
        <dsp:cNvSpPr/>
      </dsp:nvSpPr>
      <dsp:spPr>
        <a:xfrm>
          <a:off x="5621681" y="2446453"/>
          <a:ext cx="2007687" cy="10038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accent1">
                  <a:lumMod val="25000"/>
                </a:schemeClr>
              </a:solidFill>
              <a:latin typeface="Work Sans" panose="00000500000000000000" pitchFamily="50" charset="0"/>
            </a:rPr>
            <a:t>Interés General</a:t>
          </a:r>
          <a:endParaRPr lang="es-ES" sz="1900" kern="1200" dirty="0">
            <a:solidFill>
              <a:schemeClr val="accent1">
                <a:lumMod val="25000"/>
              </a:schemeClr>
            </a:solidFill>
            <a:latin typeface="Work Sans" panose="00000500000000000000" pitchFamily="50" charset="0"/>
          </a:endParaRPr>
        </a:p>
      </dsp:txBody>
      <dsp:txXfrm>
        <a:off x="5651083" y="2475855"/>
        <a:ext cx="1948883" cy="94503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43C6D-A551-4B57-959B-0BB1DDF748A9}">
      <dsp:nvSpPr>
        <dsp:cNvPr id="0" name=""/>
        <dsp:cNvSpPr/>
      </dsp:nvSpPr>
      <dsp:spPr>
        <a:xfrm>
          <a:off x="0" y="612405"/>
          <a:ext cx="5715000" cy="4913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b="0" i="0" kern="1200" dirty="0" smtClean="0">
              <a:solidFill>
                <a:schemeClr val="accent1">
                  <a:lumMod val="25000"/>
                </a:schemeClr>
              </a:solidFill>
            </a:rPr>
            <a:t>Comercio electrónico – Retracto</a:t>
          </a:r>
          <a:endParaRPr lang="es-CO" sz="2100" kern="1200" dirty="0">
            <a:solidFill>
              <a:schemeClr val="accent1">
                <a:lumMod val="25000"/>
              </a:schemeClr>
            </a:solidFill>
          </a:endParaRPr>
        </a:p>
      </dsp:txBody>
      <dsp:txXfrm>
        <a:off x="23988" y="636393"/>
        <a:ext cx="5667024" cy="443423"/>
      </dsp:txXfrm>
    </dsp:sp>
    <dsp:sp modelId="{88BA2004-13BF-4457-9D35-47D86E8EF577}">
      <dsp:nvSpPr>
        <dsp:cNvPr id="0" name=""/>
        <dsp:cNvSpPr/>
      </dsp:nvSpPr>
      <dsp:spPr>
        <a:xfrm>
          <a:off x="0" y="1164285"/>
          <a:ext cx="5715000" cy="491399"/>
        </a:xfrm>
        <a:prstGeom prst="roundRect">
          <a:avLst/>
        </a:prstGeom>
        <a:solidFill>
          <a:schemeClr val="accent2">
            <a:hueOff val="14292"/>
            <a:satOff val="-3703"/>
            <a:lumOff val="-35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b="0" i="0" kern="1200" dirty="0" smtClean="0">
              <a:solidFill>
                <a:schemeClr val="accent1">
                  <a:lumMod val="25000"/>
                </a:schemeClr>
              </a:solidFill>
            </a:rPr>
            <a:t>Protección Contractual – Cláusulas abusivas</a:t>
          </a:r>
          <a:endParaRPr lang="es-CO" sz="2100" kern="1200" dirty="0">
            <a:solidFill>
              <a:schemeClr val="accent1">
                <a:lumMod val="25000"/>
              </a:schemeClr>
            </a:solidFill>
          </a:endParaRPr>
        </a:p>
      </dsp:txBody>
      <dsp:txXfrm>
        <a:off x="23988" y="1188273"/>
        <a:ext cx="5667024" cy="443423"/>
      </dsp:txXfrm>
    </dsp:sp>
    <dsp:sp modelId="{676DFF01-6CB6-4A33-B88B-18B3F62300A3}">
      <dsp:nvSpPr>
        <dsp:cNvPr id="0" name=""/>
        <dsp:cNvSpPr/>
      </dsp:nvSpPr>
      <dsp:spPr>
        <a:xfrm>
          <a:off x="0" y="1716165"/>
          <a:ext cx="5715000" cy="491399"/>
        </a:xfrm>
        <a:prstGeom prst="roundRect">
          <a:avLst/>
        </a:prstGeom>
        <a:solidFill>
          <a:schemeClr val="accent2">
            <a:hueOff val="28584"/>
            <a:satOff val="-7407"/>
            <a:lumOff val="-7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b="0" i="0" kern="1200" dirty="0" smtClean="0">
              <a:solidFill>
                <a:schemeClr val="accent1">
                  <a:lumMod val="25000"/>
                </a:schemeClr>
              </a:solidFill>
            </a:rPr>
            <a:t>Transporte de mascotas</a:t>
          </a:r>
          <a:endParaRPr lang="es-CO" sz="2100" kern="1200" dirty="0">
            <a:solidFill>
              <a:schemeClr val="accent1">
                <a:lumMod val="25000"/>
              </a:schemeClr>
            </a:solidFill>
          </a:endParaRPr>
        </a:p>
      </dsp:txBody>
      <dsp:txXfrm>
        <a:off x="23988" y="1740153"/>
        <a:ext cx="5667024" cy="443423"/>
      </dsp:txXfrm>
    </dsp:sp>
    <dsp:sp modelId="{A7E7A894-EAD8-491E-8EDD-BA7EB397746A}">
      <dsp:nvSpPr>
        <dsp:cNvPr id="0" name=""/>
        <dsp:cNvSpPr/>
      </dsp:nvSpPr>
      <dsp:spPr>
        <a:xfrm>
          <a:off x="0" y="2268045"/>
          <a:ext cx="5715000" cy="491399"/>
        </a:xfrm>
        <a:prstGeom prst="roundRect">
          <a:avLst/>
        </a:prstGeom>
        <a:solidFill>
          <a:schemeClr val="accent2">
            <a:hueOff val="42876"/>
            <a:satOff val="-11110"/>
            <a:lumOff val="-10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b="0" i="0" kern="1200" dirty="0" smtClean="0">
              <a:solidFill>
                <a:schemeClr val="accent1">
                  <a:lumMod val="25000"/>
                </a:schemeClr>
              </a:solidFill>
            </a:rPr>
            <a:t>Equipaje</a:t>
          </a:r>
          <a:endParaRPr lang="es-CO" sz="2100" kern="1200" dirty="0">
            <a:solidFill>
              <a:schemeClr val="accent1">
                <a:lumMod val="25000"/>
              </a:schemeClr>
            </a:solidFill>
          </a:endParaRPr>
        </a:p>
      </dsp:txBody>
      <dsp:txXfrm>
        <a:off x="23988" y="2292033"/>
        <a:ext cx="5667024" cy="44342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32882-FF8D-4A32-B3ED-7C65178EC015}">
      <dsp:nvSpPr>
        <dsp:cNvPr id="0" name=""/>
        <dsp:cNvSpPr/>
      </dsp:nvSpPr>
      <dsp:spPr>
        <a:xfrm>
          <a:off x="0" y="3812884"/>
          <a:ext cx="6047449" cy="4172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kern="1200" dirty="0" smtClean="0">
              <a:solidFill>
                <a:schemeClr val="accent1">
                  <a:lumMod val="25000"/>
                </a:schemeClr>
              </a:solidFill>
              <a:latin typeface="Work Sans" panose="00000500000000000000" pitchFamily="50" charset="0"/>
            </a:rPr>
            <a:t>PQRD incompletas, se requiere al interesado, dentro de los 10 días siguientes para que la subsane dentro de los 30 días</a:t>
          </a:r>
          <a:r>
            <a:rPr lang="es-ES" sz="1400" b="0" i="0" kern="1200" dirty="0" smtClean="0">
              <a:latin typeface="Work Sans" panose="00000500000000000000" pitchFamily="50" charset="0"/>
            </a:rPr>
            <a:t>.</a:t>
          </a:r>
          <a:endParaRPr lang="es-CO" sz="1400" kern="1200" dirty="0">
            <a:latin typeface="Work Sans" panose="00000500000000000000" pitchFamily="50" charset="0"/>
          </a:endParaRPr>
        </a:p>
      </dsp:txBody>
      <dsp:txXfrm>
        <a:off x="0" y="3812884"/>
        <a:ext cx="6047449" cy="417241"/>
      </dsp:txXfrm>
    </dsp:sp>
    <dsp:sp modelId="{00F8ED8C-5FD0-4EB2-8D5A-59EC1E19F825}">
      <dsp:nvSpPr>
        <dsp:cNvPr id="0" name=""/>
        <dsp:cNvSpPr/>
      </dsp:nvSpPr>
      <dsp:spPr>
        <a:xfrm rot="10800000">
          <a:off x="0" y="3177424"/>
          <a:ext cx="6047449" cy="641717"/>
        </a:xfrm>
        <a:prstGeom prst="upArrowCallout">
          <a:avLst/>
        </a:prstGeom>
        <a:solidFill>
          <a:schemeClr val="accent2">
            <a:hueOff val="7146"/>
            <a:satOff val="-1852"/>
            <a:lumOff val="-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i="0" kern="1200" dirty="0" smtClean="0">
              <a:solidFill>
                <a:schemeClr val="accent1">
                  <a:lumMod val="25000"/>
                </a:schemeClr>
              </a:solidFill>
              <a:latin typeface="Work Sans" panose="00000500000000000000" pitchFamily="50" charset="0"/>
            </a:rPr>
            <a:t>Firma del peticionario</a:t>
          </a:r>
          <a:endParaRPr lang="es-CO" sz="1600" kern="1200" dirty="0">
            <a:solidFill>
              <a:schemeClr val="accent1">
                <a:lumMod val="25000"/>
              </a:schemeClr>
            </a:solidFill>
            <a:latin typeface="Work Sans" panose="00000500000000000000" pitchFamily="50" charset="0"/>
          </a:endParaRPr>
        </a:p>
      </dsp:txBody>
      <dsp:txXfrm rot="10800000">
        <a:off x="0" y="3177424"/>
        <a:ext cx="6047449" cy="416968"/>
      </dsp:txXfrm>
    </dsp:sp>
    <dsp:sp modelId="{4A78AE65-0A49-4615-9B43-B4C77BF88554}">
      <dsp:nvSpPr>
        <dsp:cNvPr id="0" name=""/>
        <dsp:cNvSpPr/>
      </dsp:nvSpPr>
      <dsp:spPr>
        <a:xfrm rot="10800000">
          <a:off x="0" y="2541965"/>
          <a:ext cx="6047449" cy="641717"/>
        </a:xfrm>
        <a:prstGeom prst="upArrowCallout">
          <a:avLst/>
        </a:prstGeom>
        <a:solidFill>
          <a:schemeClr val="accent2">
            <a:hueOff val="14292"/>
            <a:satOff val="-3703"/>
            <a:lumOff val="-35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i="0" kern="1200" dirty="0" smtClean="0">
              <a:solidFill>
                <a:schemeClr val="accent1">
                  <a:lumMod val="25000"/>
                </a:schemeClr>
              </a:solidFill>
              <a:latin typeface="Work Sans" panose="00000500000000000000" pitchFamily="50" charset="0"/>
            </a:rPr>
            <a:t>Objeto de la petición</a:t>
          </a:r>
          <a:endParaRPr lang="es-CO" sz="1600" kern="1200" dirty="0">
            <a:solidFill>
              <a:schemeClr val="accent1">
                <a:lumMod val="25000"/>
              </a:schemeClr>
            </a:solidFill>
            <a:latin typeface="Work Sans" panose="00000500000000000000" pitchFamily="50" charset="0"/>
          </a:endParaRPr>
        </a:p>
      </dsp:txBody>
      <dsp:txXfrm rot="10800000">
        <a:off x="0" y="2541965"/>
        <a:ext cx="6047449" cy="416968"/>
      </dsp:txXfrm>
    </dsp:sp>
    <dsp:sp modelId="{34A1F4A4-E8E8-45EB-8330-4A9CB3225D67}">
      <dsp:nvSpPr>
        <dsp:cNvPr id="0" name=""/>
        <dsp:cNvSpPr/>
      </dsp:nvSpPr>
      <dsp:spPr>
        <a:xfrm rot="10800000">
          <a:off x="0" y="1906506"/>
          <a:ext cx="6047449" cy="641717"/>
        </a:xfrm>
        <a:prstGeom prst="upArrowCallout">
          <a:avLst/>
        </a:prstGeom>
        <a:solidFill>
          <a:schemeClr val="accent2">
            <a:hueOff val="21438"/>
            <a:satOff val="-5555"/>
            <a:lumOff val="-5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i="0" kern="1200" dirty="0" smtClean="0">
              <a:solidFill>
                <a:schemeClr val="accent1">
                  <a:lumMod val="25000"/>
                </a:schemeClr>
              </a:solidFill>
              <a:latin typeface="Work Sans" panose="00000500000000000000" pitchFamily="50" charset="0"/>
            </a:rPr>
            <a:t>Razones en las que fundamenta la PQRD </a:t>
          </a:r>
          <a:endParaRPr lang="es-CO" sz="1600" kern="1200" dirty="0">
            <a:solidFill>
              <a:schemeClr val="accent1">
                <a:lumMod val="25000"/>
              </a:schemeClr>
            </a:solidFill>
            <a:latin typeface="Work Sans" panose="00000500000000000000" pitchFamily="50" charset="0"/>
          </a:endParaRPr>
        </a:p>
      </dsp:txBody>
      <dsp:txXfrm rot="10800000">
        <a:off x="0" y="1906506"/>
        <a:ext cx="6047449" cy="416968"/>
      </dsp:txXfrm>
    </dsp:sp>
    <dsp:sp modelId="{0BF683BF-CE7A-48F3-84B9-44E68E6290B9}">
      <dsp:nvSpPr>
        <dsp:cNvPr id="0" name=""/>
        <dsp:cNvSpPr/>
      </dsp:nvSpPr>
      <dsp:spPr>
        <a:xfrm rot="10800000">
          <a:off x="0" y="1271046"/>
          <a:ext cx="6047449" cy="641717"/>
        </a:xfrm>
        <a:prstGeom prst="upArrowCallout">
          <a:avLst/>
        </a:prstGeom>
        <a:solidFill>
          <a:schemeClr val="accent2">
            <a:hueOff val="28584"/>
            <a:satOff val="-7407"/>
            <a:lumOff val="-7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i="0" kern="1200" dirty="0" smtClean="0">
              <a:solidFill>
                <a:schemeClr val="accent1">
                  <a:lumMod val="25000"/>
                </a:schemeClr>
              </a:solidFill>
              <a:latin typeface="Work Sans" panose="00000500000000000000" pitchFamily="50" charset="0"/>
            </a:rPr>
            <a:t>Relación de documentos para iniciar el trámite. </a:t>
          </a:r>
          <a:endParaRPr lang="es-CO" sz="1600" kern="1200" dirty="0">
            <a:solidFill>
              <a:schemeClr val="accent1">
                <a:lumMod val="25000"/>
              </a:schemeClr>
            </a:solidFill>
            <a:latin typeface="Work Sans" panose="00000500000000000000" pitchFamily="50" charset="0"/>
          </a:endParaRPr>
        </a:p>
      </dsp:txBody>
      <dsp:txXfrm rot="10800000">
        <a:off x="0" y="1271046"/>
        <a:ext cx="6047449" cy="416968"/>
      </dsp:txXfrm>
    </dsp:sp>
    <dsp:sp modelId="{9212B767-E53F-48CC-83D6-7E805252F5E1}">
      <dsp:nvSpPr>
        <dsp:cNvPr id="0" name=""/>
        <dsp:cNvSpPr/>
      </dsp:nvSpPr>
      <dsp:spPr>
        <a:xfrm rot="10800000">
          <a:off x="0" y="635587"/>
          <a:ext cx="6047449" cy="641717"/>
        </a:xfrm>
        <a:prstGeom prst="upArrowCallout">
          <a:avLst/>
        </a:prstGeom>
        <a:solidFill>
          <a:schemeClr val="accent2">
            <a:hueOff val="35730"/>
            <a:satOff val="-9258"/>
            <a:lumOff val="-88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i="0" kern="1200" dirty="0" smtClean="0">
              <a:solidFill>
                <a:schemeClr val="accent1">
                  <a:lumMod val="25000"/>
                </a:schemeClr>
              </a:solidFill>
              <a:latin typeface="Work Sans" panose="00000500000000000000" pitchFamily="50" charset="0"/>
            </a:rPr>
            <a:t>Nombre completo del solicitante, dirección y datos de contacto.</a:t>
          </a:r>
          <a:endParaRPr lang="es-CO" sz="1600" kern="1200" dirty="0">
            <a:solidFill>
              <a:schemeClr val="accent1">
                <a:lumMod val="25000"/>
              </a:schemeClr>
            </a:solidFill>
            <a:latin typeface="Work Sans" panose="00000500000000000000" pitchFamily="50" charset="0"/>
          </a:endParaRPr>
        </a:p>
      </dsp:txBody>
      <dsp:txXfrm rot="10800000">
        <a:off x="0" y="635587"/>
        <a:ext cx="6047449" cy="416968"/>
      </dsp:txXfrm>
    </dsp:sp>
    <dsp:sp modelId="{8EE573F2-B9C7-46FF-A734-C2B07DEB6D31}">
      <dsp:nvSpPr>
        <dsp:cNvPr id="0" name=""/>
        <dsp:cNvSpPr/>
      </dsp:nvSpPr>
      <dsp:spPr>
        <a:xfrm rot="10800000">
          <a:off x="0" y="0"/>
          <a:ext cx="6047449" cy="641717"/>
        </a:xfrm>
        <a:prstGeom prst="upArrowCallout">
          <a:avLst/>
        </a:prstGeom>
        <a:solidFill>
          <a:schemeClr val="accent2">
            <a:hueOff val="42876"/>
            <a:satOff val="-11110"/>
            <a:lumOff val="-10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i="0" kern="1200" dirty="0" smtClean="0">
              <a:solidFill>
                <a:schemeClr val="accent1">
                  <a:lumMod val="25000"/>
                </a:schemeClr>
              </a:solidFill>
              <a:latin typeface="Work Sans" panose="00000500000000000000" pitchFamily="50" charset="0"/>
            </a:rPr>
            <a:t>Designación de la autoridad a la que se dirige.</a:t>
          </a:r>
          <a:endParaRPr lang="es-CO" sz="1600" kern="1200" dirty="0">
            <a:solidFill>
              <a:schemeClr val="accent1">
                <a:lumMod val="25000"/>
              </a:schemeClr>
            </a:solidFill>
            <a:latin typeface="Work Sans" panose="00000500000000000000" pitchFamily="50" charset="0"/>
          </a:endParaRPr>
        </a:p>
      </dsp:txBody>
      <dsp:txXfrm rot="10800000">
        <a:off x="0" y="0"/>
        <a:ext cx="6047449" cy="41696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7C10A-B2A2-470C-A70E-55877080AFE5}">
      <dsp:nvSpPr>
        <dsp:cNvPr id="0" name=""/>
        <dsp:cNvSpPr/>
      </dsp:nvSpPr>
      <dsp:spPr>
        <a:xfrm>
          <a:off x="1889158" y="2634"/>
          <a:ext cx="3352157" cy="6159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i="0" kern="1200" dirty="0" smtClean="0"/>
            <a:t>Página web de la entidad: </a:t>
          </a:r>
          <a:r>
            <a:rPr lang="es-CO" sz="1100" b="0" i="0" kern="1200" dirty="0" smtClean="0">
              <a:hlinkClick xmlns:r="http://schemas.openxmlformats.org/officeDocument/2006/relationships" r:id="rId1"/>
            </a:rPr>
            <a:t>https://www.supertransporte.gov.co</a:t>
          </a:r>
          <a:endParaRPr lang="es-CO" sz="1100" kern="1200" dirty="0"/>
        </a:p>
      </dsp:txBody>
      <dsp:txXfrm>
        <a:off x="1907198" y="20674"/>
        <a:ext cx="3316077" cy="579844"/>
      </dsp:txXfrm>
    </dsp:sp>
    <dsp:sp modelId="{E4B50E65-9C6F-4E87-A98B-95726312364F}">
      <dsp:nvSpPr>
        <dsp:cNvPr id="0" name=""/>
        <dsp:cNvSpPr/>
      </dsp:nvSpPr>
      <dsp:spPr>
        <a:xfrm rot="5400000">
          <a:off x="3449751" y="633956"/>
          <a:ext cx="230971" cy="2771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 rot="-5400000">
        <a:off x="3482087" y="657054"/>
        <a:ext cx="166300" cy="161680"/>
      </dsp:txXfrm>
    </dsp:sp>
    <dsp:sp modelId="{A1808D46-96D5-450E-A912-47479586DEF0}">
      <dsp:nvSpPr>
        <dsp:cNvPr id="0" name=""/>
        <dsp:cNvSpPr/>
      </dsp:nvSpPr>
      <dsp:spPr>
        <a:xfrm>
          <a:off x="1936904" y="926521"/>
          <a:ext cx="3256664" cy="6159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i="0" kern="1200" dirty="0" smtClean="0"/>
            <a:t>Centro Integral de Atención: Calle 37 No. 28 B – 21. Barrio La Soledad, Bogotá, D.C </a:t>
          </a:r>
          <a:endParaRPr lang="es-CO" sz="1100" b="1" kern="1200" dirty="0"/>
        </a:p>
        <a:p>
          <a:pPr marL="57150" lvl="1" indent="-57150" algn="ctr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b="1" i="0" kern="1200" dirty="0" smtClean="0"/>
            <a:t>Correos Electrónicos: </a:t>
          </a:r>
          <a:endParaRPr lang="es-CO" sz="1100" b="1" kern="1200" dirty="0"/>
        </a:p>
      </dsp:txBody>
      <dsp:txXfrm>
        <a:off x="1954944" y="944561"/>
        <a:ext cx="3220584" cy="579844"/>
      </dsp:txXfrm>
    </dsp:sp>
    <dsp:sp modelId="{082067CD-4579-4C43-A495-045EF27E695E}">
      <dsp:nvSpPr>
        <dsp:cNvPr id="0" name=""/>
        <dsp:cNvSpPr/>
      </dsp:nvSpPr>
      <dsp:spPr>
        <a:xfrm rot="5400000">
          <a:off x="3449751" y="1557843"/>
          <a:ext cx="230971" cy="2771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 rot="-5400000">
        <a:off x="3482087" y="1580941"/>
        <a:ext cx="166300" cy="161680"/>
      </dsp:txXfrm>
    </dsp:sp>
    <dsp:sp modelId="{8C4F37F3-EAFF-4D16-95DC-06017B1294BD}">
      <dsp:nvSpPr>
        <dsp:cNvPr id="0" name=""/>
        <dsp:cNvSpPr/>
      </dsp:nvSpPr>
      <dsp:spPr>
        <a:xfrm>
          <a:off x="1984663" y="1850408"/>
          <a:ext cx="3161147" cy="6159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i="1" kern="1200" dirty="0" smtClean="0">
              <a:hlinkClick xmlns:r="http://schemas.openxmlformats.org/officeDocument/2006/relationships" r:id="rId2"/>
            </a:rPr>
            <a:t>ventanillaunicaderadicacion@supertransporte.gov.co</a:t>
          </a:r>
          <a:endParaRPr lang="es-CO" sz="1100" kern="1200" dirty="0"/>
        </a:p>
      </dsp:txBody>
      <dsp:txXfrm>
        <a:off x="2002703" y="1868448"/>
        <a:ext cx="3125067" cy="579844"/>
      </dsp:txXfrm>
    </dsp:sp>
    <dsp:sp modelId="{D30E598B-4B21-4A2B-8084-C1DCB1C213DE}">
      <dsp:nvSpPr>
        <dsp:cNvPr id="0" name=""/>
        <dsp:cNvSpPr/>
      </dsp:nvSpPr>
      <dsp:spPr>
        <a:xfrm rot="5400000">
          <a:off x="3449751" y="2481730"/>
          <a:ext cx="230971" cy="2771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 rot="-5400000">
        <a:off x="3482087" y="2504828"/>
        <a:ext cx="166300" cy="161680"/>
      </dsp:txXfrm>
    </dsp:sp>
    <dsp:sp modelId="{85D07952-298E-4513-BF7A-2600F3E52A17}">
      <dsp:nvSpPr>
        <dsp:cNvPr id="0" name=""/>
        <dsp:cNvSpPr/>
      </dsp:nvSpPr>
      <dsp:spPr>
        <a:xfrm>
          <a:off x="2022863" y="2774295"/>
          <a:ext cx="3084747" cy="6159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i="1" kern="1200" dirty="0" smtClean="0">
              <a:hlinkClick xmlns:r="http://schemas.openxmlformats.org/officeDocument/2006/relationships" r:id="rId3"/>
            </a:rPr>
            <a:t>atencionciudadano@supertransporte.gov.co</a:t>
          </a:r>
          <a:endParaRPr lang="es-CO" sz="1100" kern="1200" dirty="0"/>
        </a:p>
      </dsp:txBody>
      <dsp:txXfrm>
        <a:off x="2040903" y="2792335"/>
        <a:ext cx="3048667" cy="579844"/>
      </dsp:txXfrm>
    </dsp:sp>
    <dsp:sp modelId="{89FFB584-C1CB-44B5-9BE6-39A0F5D70078}">
      <dsp:nvSpPr>
        <dsp:cNvPr id="0" name=""/>
        <dsp:cNvSpPr/>
      </dsp:nvSpPr>
      <dsp:spPr>
        <a:xfrm rot="5400000">
          <a:off x="3449751" y="3405617"/>
          <a:ext cx="230971" cy="2771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 rot="-5400000">
        <a:off x="3482087" y="3428715"/>
        <a:ext cx="166300" cy="161680"/>
      </dsp:txXfrm>
    </dsp:sp>
    <dsp:sp modelId="{04D0FDFA-2A08-4189-A03E-DF46800E8D85}">
      <dsp:nvSpPr>
        <dsp:cNvPr id="0" name=""/>
        <dsp:cNvSpPr/>
      </dsp:nvSpPr>
      <dsp:spPr>
        <a:xfrm>
          <a:off x="1984663" y="3698182"/>
          <a:ext cx="3161147" cy="6159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i="0" kern="1200" dirty="0" smtClean="0"/>
            <a:t>Líneas Telefónicas: </a:t>
          </a:r>
          <a:r>
            <a:rPr lang="es-CO" sz="1100" b="0" i="0" kern="1200" dirty="0" smtClean="0"/>
            <a:t>018000915615 y #767 </a:t>
          </a:r>
          <a:r>
            <a:rPr lang="es-CO" sz="1100" b="0" i="0" kern="1200" dirty="0" err="1" smtClean="0"/>
            <a:t>Opc</a:t>
          </a:r>
          <a:r>
            <a:rPr lang="es-CO" sz="1100" b="0" i="0" kern="1200" dirty="0" smtClean="0"/>
            <a:t> 3</a:t>
          </a:r>
          <a:endParaRPr lang="es-CO" sz="1100" kern="1200" dirty="0"/>
        </a:p>
      </dsp:txBody>
      <dsp:txXfrm>
        <a:off x="2002703" y="3716222"/>
        <a:ext cx="3125067" cy="579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0D098-FD3A-4B74-80FA-D82462799D69}">
      <dsp:nvSpPr>
        <dsp:cNvPr id="0" name=""/>
        <dsp:cNvSpPr/>
      </dsp:nvSpPr>
      <dsp:spPr>
        <a:xfrm>
          <a:off x="430731" y="60721"/>
          <a:ext cx="1542067" cy="1062484"/>
        </a:xfrm>
        <a:prstGeom prst="roundRect">
          <a:avLst/>
        </a:prstGeom>
        <a:blipFill rotWithShape="1">
          <a:blip xmlns:r="http://schemas.openxmlformats.org/officeDocument/2006/relationships" r:embed="rId1"/>
          <a:srcRect/>
          <a:stretch>
            <a:fillRect l="-16000" r="-16000"/>
          </a:stretch>
        </a:blip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2C106D-FFC1-4E2F-8155-E86E9FF34893}">
      <dsp:nvSpPr>
        <dsp:cNvPr id="0" name=""/>
        <dsp:cNvSpPr/>
      </dsp:nvSpPr>
      <dsp:spPr>
        <a:xfrm>
          <a:off x="447277" y="1065289"/>
          <a:ext cx="1542067" cy="572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>
              <a:solidFill>
                <a:schemeClr val="tx2">
                  <a:lumMod val="75000"/>
                </a:schemeClr>
              </a:solidFill>
              <a:latin typeface="Work Sans" panose="00000500000000000000" pitchFamily="50" charset="0"/>
            </a:rPr>
            <a:t>Protección de usuarios </a:t>
          </a:r>
        </a:p>
      </dsp:txBody>
      <dsp:txXfrm>
        <a:off x="447277" y="1065289"/>
        <a:ext cx="1542067" cy="572106"/>
      </dsp:txXfrm>
    </dsp:sp>
    <dsp:sp modelId="{81CE004B-CC44-4625-9225-B5C64EB98BA0}">
      <dsp:nvSpPr>
        <dsp:cNvPr id="0" name=""/>
        <dsp:cNvSpPr/>
      </dsp:nvSpPr>
      <dsp:spPr>
        <a:xfrm>
          <a:off x="2209801" y="85551"/>
          <a:ext cx="1542067" cy="1062484"/>
        </a:xfrm>
        <a:prstGeom prst="roundRect">
          <a:avLst/>
        </a:prstGeom>
        <a:blipFill rotWithShape="1">
          <a:blip xmlns:r="http://schemas.openxmlformats.org/officeDocument/2006/relationships" r:embed="rId2"/>
          <a:srcRect/>
          <a:stretch>
            <a:fillRect l="-11000" r="-11000"/>
          </a:stretch>
        </a:blip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10FC1E-C3D3-4EE5-9014-E2EC8BBC4CF1}">
      <dsp:nvSpPr>
        <dsp:cNvPr id="0" name=""/>
        <dsp:cNvSpPr/>
      </dsp:nvSpPr>
      <dsp:spPr>
        <a:xfrm>
          <a:off x="2143616" y="1065289"/>
          <a:ext cx="1542067" cy="572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>
              <a:solidFill>
                <a:schemeClr val="tx2">
                  <a:lumMod val="75000"/>
                </a:schemeClr>
              </a:solidFill>
              <a:latin typeface="Work Sans" panose="00000500000000000000" pitchFamily="50" charset="0"/>
            </a:rPr>
            <a:t>Vigilancia preventiva </a:t>
          </a:r>
        </a:p>
      </dsp:txBody>
      <dsp:txXfrm>
        <a:off x="2143616" y="1065289"/>
        <a:ext cx="1542067" cy="572106"/>
      </dsp:txXfrm>
    </dsp:sp>
    <dsp:sp modelId="{5721274C-C462-4496-8F89-91EB69EEBC86}">
      <dsp:nvSpPr>
        <dsp:cNvPr id="0" name=""/>
        <dsp:cNvSpPr/>
      </dsp:nvSpPr>
      <dsp:spPr>
        <a:xfrm>
          <a:off x="3897875" y="77274"/>
          <a:ext cx="1542067" cy="1062484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118011-E3C5-4E9E-811C-CB3498A31BBB}">
      <dsp:nvSpPr>
        <dsp:cNvPr id="0" name=""/>
        <dsp:cNvSpPr/>
      </dsp:nvSpPr>
      <dsp:spPr>
        <a:xfrm>
          <a:off x="3839955" y="1065289"/>
          <a:ext cx="1542067" cy="572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>
              <a:solidFill>
                <a:schemeClr val="tx2">
                  <a:lumMod val="75000"/>
                </a:schemeClr>
              </a:solidFill>
              <a:latin typeface="Work Sans" panose="00000500000000000000" pitchFamily="50" charset="0"/>
            </a:rPr>
            <a:t>Fortaleza Regional</a:t>
          </a:r>
        </a:p>
      </dsp:txBody>
      <dsp:txXfrm>
        <a:off x="3839955" y="1065289"/>
        <a:ext cx="1542067" cy="572106"/>
      </dsp:txXfrm>
    </dsp:sp>
    <dsp:sp modelId="{FA0D62FE-9E9F-4CA2-9E4A-C45793325FE9}">
      <dsp:nvSpPr>
        <dsp:cNvPr id="0" name=""/>
        <dsp:cNvSpPr/>
      </dsp:nvSpPr>
      <dsp:spPr>
        <a:xfrm>
          <a:off x="2143616" y="1791603"/>
          <a:ext cx="1542067" cy="1062484"/>
        </a:xfrm>
        <a:prstGeom prst="roundRect">
          <a:avLst/>
        </a:prstGeom>
        <a:blipFill rotWithShape="1">
          <a:blip xmlns:r="http://schemas.openxmlformats.org/officeDocument/2006/relationships" r:embed="rId4"/>
          <a:srcRect/>
          <a:stretch>
            <a:fillRect t="-21000" b="-21000"/>
          </a:stretch>
        </a:blip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EE3C9F-EB38-4F5A-9D46-B01346D49C35}">
      <dsp:nvSpPr>
        <dsp:cNvPr id="0" name=""/>
        <dsp:cNvSpPr/>
      </dsp:nvSpPr>
      <dsp:spPr>
        <a:xfrm>
          <a:off x="1850793" y="2854087"/>
          <a:ext cx="2127713" cy="572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>
              <a:solidFill>
                <a:schemeClr val="tx2">
                  <a:lumMod val="75000"/>
                </a:schemeClr>
              </a:solidFill>
              <a:latin typeface="Work Sans" panose="00000500000000000000" pitchFamily="50" charset="0"/>
            </a:rPr>
            <a:t>Sistema Único de Trámites</a:t>
          </a:r>
        </a:p>
      </dsp:txBody>
      <dsp:txXfrm>
        <a:off x="1850793" y="2854087"/>
        <a:ext cx="2127713" cy="5721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6D1D3-2164-4A3E-8C3B-0F1360EC815A}">
      <dsp:nvSpPr>
        <dsp:cNvPr id="0" name=""/>
        <dsp:cNvSpPr/>
      </dsp:nvSpPr>
      <dsp:spPr>
        <a:xfrm>
          <a:off x="4162926" y="643819"/>
          <a:ext cx="149668" cy="1703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3372"/>
              </a:lnTo>
              <a:lnTo>
                <a:pt x="149668" y="170337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953CA9-8391-4ACB-A20A-6719385BFB6C}">
      <dsp:nvSpPr>
        <dsp:cNvPr id="0" name=""/>
        <dsp:cNvSpPr/>
      </dsp:nvSpPr>
      <dsp:spPr>
        <a:xfrm>
          <a:off x="3889369" y="643819"/>
          <a:ext cx="273556" cy="1703372"/>
        </a:xfrm>
        <a:custGeom>
          <a:avLst/>
          <a:gdLst/>
          <a:ahLst/>
          <a:cxnLst/>
          <a:rect l="0" t="0" r="0" b="0"/>
          <a:pathLst>
            <a:path>
              <a:moveTo>
                <a:pt x="273556" y="0"/>
              </a:moveTo>
              <a:lnTo>
                <a:pt x="273556" y="1703372"/>
              </a:lnTo>
              <a:lnTo>
                <a:pt x="0" y="170337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181554-CB38-47C5-9547-BC7E312EF8E6}">
      <dsp:nvSpPr>
        <dsp:cNvPr id="0" name=""/>
        <dsp:cNvSpPr/>
      </dsp:nvSpPr>
      <dsp:spPr>
        <a:xfrm>
          <a:off x="4162926" y="643819"/>
          <a:ext cx="149668" cy="691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1326"/>
              </a:lnTo>
              <a:lnTo>
                <a:pt x="149668" y="69132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D50D3-FFC1-40CA-AC19-38226AD3A01C}">
      <dsp:nvSpPr>
        <dsp:cNvPr id="0" name=""/>
        <dsp:cNvSpPr/>
      </dsp:nvSpPr>
      <dsp:spPr>
        <a:xfrm>
          <a:off x="3889369" y="643819"/>
          <a:ext cx="273556" cy="691326"/>
        </a:xfrm>
        <a:custGeom>
          <a:avLst/>
          <a:gdLst/>
          <a:ahLst/>
          <a:cxnLst/>
          <a:rect l="0" t="0" r="0" b="0"/>
          <a:pathLst>
            <a:path>
              <a:moveTo>
                <a:pt x="273556" y="0"/>
              </a:moveTo>
              <a:lnTo>
                <a:pt x="273556" y="691326"/>
              </a:lnTo>
              <a:lnTo>
                <a:pt x="0" y="69132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274C44-E718-4A2B-8E3F-B18ACAFB3306}">
      <dsp:nvSpPr>
        <dsp:cNvPr id="0" name=""/>
        <dsp:cNvSpPr/>
      </dsp:nvSpPr>
      <dsp:spPr>
        <a:xfrm>
          <a:off x="4162926" y="643819"/>
          <a:ext cx="2594867" cy="2394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5030"/>
              </a:lnTo>
              <a:lnTo>
                <a:pt x="2594867" y="2245030"/>
              </a:lnTo>
              <a:lnTo>
                <a:pt x="2594867" y="239469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3B2396-A6AD-4713-B655-FB2FF1320447}">
      <dsp:nvSpPr>
        <dsp:cNvPr id="0" name=""/>
        <dsp:cNvSpPr/>
      </dsp:nvSpPr>
      <dsp:spPr>
        <a:xfrm>
          <a:off x="4162926" y="643819"/>
          <a:ext cx="807927" cy="2394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5030"/>
              </a:lnTo>
              <a:lnTo>
                <a:pt x="807927" y="2245030"/>
              </a:lnTo>
              <a:lnTo>
                <a:pt x="807927" y="239469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11B231-3BF4-45AA-A569-DDC348E59D46}">
      <dsp:nvSpPr>
        <dsp:cNvPr id="0" name=""/>
        <dsp:cNvSpPr/>
      </dsp:nvSpPr>
      <dsp:spPr>
        <a:xfrm>
          <a:off x="3158341" y="643819"/>
          <a:ext cx="1004585" cy="2394699"/>
        </a:xfrm>
        <a:custGeom>
          <a:avLst/>
          <a:gdLst/>
          <a:ahLst/>
          <a:cxnLst/>
          <a:rect l="0" t="0" r="0" b="0"/>
          <a:pathLst>
            <a:path>
              <a:moveTo>
                <a:pt x="1004585" y="0"/>
              </a:moveTo>
              <a:lnTo>
                <a:pt x="1004585" y="2245030"/>
              </a:lnTo>
              <a:lnTo>
                <a:pt x="0" y="2245030"/>
              </a:lnTo>
              <a:lnTo>
                <a:pt x="0" y="239469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E2717E-8E6C-452F-8A89-F7D85A84FACB}">
      <dsp:nvSpPr>
        <dsp:cNvPr id="0" name=""/>
        <dsp:cNvSpPr/>
      </dsp:nvSpPr>
      <dsp:spPr>
        <a:xfrm>
          <a:off x="1344663" y="643819"/>
          <a:ext cx="2818262" cy="2394699"/>
        </a:xfrm>
        <a:custGeom>
          <a:avLst/>
          <a:gdLst/>
          <a:ahLst/>
          <a:cxnLst/>
          <a:rect l="0" t="0" r="0" b="0"/>
          <a:pathLst>
            <a:path>
              <a:moveTo>
                <a:pt x="2818262" y="0"/>
              </a:moveTo>
              <a:lnTo>
                <a:pt x="2818262" y="2245030"/>
              </a:lnTo>
              <a:lnTo>
                <a:pt x="0" y="2245030"/>
              </a:lnTo>
              <a:lnTo>
                <a:pt x="0" y="239469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1A8B3-501F-478D-92F2-91AAC3F9AAA3}">
      <dsp:nvSpPr>
        <dsp:cNvPr id="0" name=""/>
        <dsp:cNvSpPr/>
      </dsp:nvSpPr>
      <dsp:spPr>
        <a:xfrm>
          <a:off x="3182396" y="2382"/>
          <a:ext cx="1961060" cy="6414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90514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Despacho de la Superintendente</a:t>
          </a:r>
        </a:p>
      </dsp:txBody>
      <dsp:txXfrm>
        <a:off x="3182396" y="2382"/>
        <a:ext cx="1961060" cy="641437"/>
      </dsp:txXfrm>
    </dsp:sp>
    <dsp:sp modelId="{A7F4F619-F526-4DA7-B83B-394F6EE9CF71}">
      <dsp:nvSpPr>
        <dsp:cNvPr id="0" name=""/>
        <dsp:cNvSpPr/>
      </dsp:nvSpPr>
      <dsp:spPr>
        <a:xfrm>
          <a:off x="3791262" y="501278"/>
          <a:ext cx="1114992" cy="2138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3791262" y="501278"/>
        <a:ext cx="1114992" cy="213812"/>
      </dsp:txXfrm>
    </dsp:sp>
    <dsp:sp modelId="{4BBEAFF9-7713-4B05-A8B5-6B7BC9B2B770}">
      <dsp:nvSpPr>
        <dsp:cNvPr id="0" name=""/>
        <dsp:cNvSpPr/>
      </dsp:nvSpPr>
      <dsp:spPr>
        <a:xfrm>
          <a:off x="725223" y="3038518"/>
          <a:ext cx="1238880" cy="641437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90514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/>
            <a:t>Delegatura Para la Protección de Usuarios</a:t>
          </a:r>
        </a:p>
      </dsp:txBody>
      <dsp:txXfrm>
        <a:off x="725223" y="3038518"/>
        <a:ext cx="1238880" cy="641437"/>
      </dsp:txXfrm>
    </dsp:sp>
    <dsp:sp modelId="{567CC79D-4BAC-46F2-BAB1-DBCF77F1AB49}">
      <dsp:nvSpPr>
        <dsp:cNvPr id="0" name=""/>
        <dsp:cNvSpPr/>
      </dsp:nvSpPr>
      <dsp:spPr>
        <a:xfrm>
          <a:off x="753390" y="3480549"/>
          <a:ext cx="1418136" cy="3370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3810" rIns="15240" bIns="381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 dirty="0"/>
            <a:t>Dirección de Investigaciones  y Grupo de Prevención y Promoción</a:t>
          </a:r>
        </a:p>
      </dsp:txBody>
      <dsp:txXfrm>
        <a:off x="753390" y="3480549"/>
        <a:ext cx="1418136" cy="337047"/>
      </dsp:txXfrm>
    </dsp:sp>
    <dsp:sp modelId="{5FE09AAF-7101-4C24-8023-4A1C1E089AE5}">
      <dsp:nvSpPr>
        <dsp:cNvPr id="0" name=""/>
        <dsp:cNvSpPr/>
      </dsp:nvSpPr>
      <dsp:spPr>
        <a:xfrm>
          <a:off x="2538901" y="3038518"/>
          <a:ext cx="1238880" cy="641437"/>
        </a:xfrm>
        <a:prstGeom prst="rect">
          <a:avLst/>
        </a:prstGeom>
        <a:solidFill>
          <a:schemeClr val="accent4">
            <a:hueOff val="-2213"/>
            <a:satOff val="0"/>
            <a:lumOff val="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90514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/>
            <a:t>Delegatura de Tránsito y Transporte</a:t>
          </a:r>
        </a:p>
      </dsp:txBody>
      <dsp:txXfrm>
        <a:off x="2538901" y="3038518"/>
        <a:ext cx="1238880" cy="641437"/>
      </dsp:txXfrm>
    </dsp:sp>
    <dsp:sp modelId="{9FA8020F-EFBF-4BFB-B87D-8A272B25B7CB}">
      <dsp:nvSpPr>
        <dsp:cNvPr id="0" name=""/>
        <dsp:cNvSpPr/>
      </dsp:nvSpPr>
      <dsp:spPr>
        <a:xfrm>
          <a:off x="2647007" y="3475809"/>
          <a:ext cx="1415805" cy="341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13"/>
              <a:satOff val="0"/>
              <a:lumOff val="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3810" rIns="15240" bIns="381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 dirty="0"/>
            <a:t>Dirección de Investigaciones y Dirección de Promoción y Prevención </a:t>
          </a:r>
        </a:p>
      </dsp:txBody>
      <dsp:txXfrm>
        <a:off x="2647007" y="3475809"/>
        <a:ext cx="1415805" cy="341787"/>
      </dsp:txXfrm>
    </dsp:sp>
    <dsp:sp modelId="{4AF7F3B4-C442-4A39-9ED2-DFAF91A0144B}">
      <dsp:nvSpPr>
        <dsp:cNvPr id="0" name=""/>
        <dsp:cNvSpPr/>
      </dsp:nvSpPr>
      <dsp:spPr>
        <a:xfrm>
          <a:off x="4351413" y="3038518"/>
          <a:ext cx="1238880" cy="641437"/>
        </a:xfrm>
        <a:prstGeom prst="rect">
          <a:avLst/>
        </a:prstGeom>
        <a:solidFill>
          <a:schemeClr val="accent4">
            <a:hueOff val="-4426"/>
            <a:satOff val="0"/>
            <a:lumOff val="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90514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Delegatura de Puertos </a:t>
          </a:r>
        </a:p>
      </dsp:txBody>
      <dsp:txXfrm>
        <a:off x="4351413" y="3038518"/>
        <a:ext cx="1238880" cy="641437"/>
      </dsp:txXfrm>
    </dsp:sp>
    <dsp:sp modelId="{C07D41C7-744A-468D-9878-C36995FF51A0}">
      <dsp:nvSpPr>
        <dsp:cNvPr id="0" name=""/>
        <dsp:cNvSpPr/>
      </dsp:nvSpPr>
      <dsp:spPr>
        <a:xfrm>
          <a:off x="4482282" y="3478387"/>
          <a:ext cx="1364661" cy="3392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26"/>
              <a:satOff val="0"/>
              <a:lumOff val="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3810" rIns="15240" bIns="381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 dirty="0"/>
            <a:t>Dirección de Investigaciones y Dirección de Promoción y Prevención </a:t>
          </a:r>
        </a:p>
      </dsp:txBody>
      <dsp:txXfrm>
        <a:off x="4482282" y="3478387"/>
        <a:ext cx="1364661" cy="339209"/>
      </dsp:txXfrm>
    </dsp:sp>
    <dsp:sp modelId="{DFD89DD4-73B4-4CC5-8F36-658B8AB0C328}">
      <dsp:nvSpPr>
        <dsp:cNvPr id="0" name=""/>
        <dsp:cNvSpPr/>
      </dsp:nvSpPr>
      <dsp:spPr>
        <a:xfrm>
          <a:off x="6138353" y="3038518"/>
          <a:ext cx="1238880" cy="641437"/>
        </a:xfrm>
        <a:prstGeom prst="rect">
          <a:avLst/>
        </a:prstGeom>
        <a:solidFill>
          <a:schemeClr val="accent4">
            <a:hueOff val="-6639"/>
            <a:satOff val="0"/>
            <a:lumOff val="35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90514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Delegatura de Concesiones e Infraestructura</a:t>
          </a:r>
        </a:p>
      </dsp:txBody>
      <dsp:txXfrm>
        <a:off x="6138353" y="3038518"/>
        <a:ext cx="1238880" cy="641437"/>
      </dsp:txXfrm>
    </dsp:sp>
    <dsp:sp modelId="{BBAEDDCE-41A3-46CD-9AD7-DBC874B1DEA2}">
      <dsp:nvSpPr>
        <dsp:cNvPr id="0" name=""/>
        <dsp:cNvSpPr/>
      </dsp:nvSpPr>
      <dsp:spPr>
        <a:xfrm>
          <a:off x="6286622" y="3517893"/>
          <a:ext cx="1314007" cy="2997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6639"/>
              <a:satOff val="0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 dirty="0"/>
            <a:t>Dirección de Investigaciones y Dirección de Promoción y Prevención </a:t>
          </a:r>
        </a:p>
      </dsp:txBody>
      <dsp:txXfrm>
        <a:off x="6286622" y="3517893"/>
        <a:ext cx="1314007" cy="299703"/>
      </dsp:txXfrm>
    </dsp:sp>
    <dsp:sp modelId="{91B041FC-C832-4FEF-B10E-57992997184D}">
      <dsp:nvSpPr>
        <dsp:cNvPr id="0" name=""/>
        <dsp:cNvSpPr/>
      </dsp:nvSpPr>
      <dsp:spPr>
        <a:xfrm>
          <a:off x="2650489" y="1014427"/>
          <a:ext cx="1238880" cy="6414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90514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Oficina Asesora Jurídica</a:t>
          </a:r>
        </a:p>
      </dsp:txBody>
      <dsp:txXfrm>
        <a:off x="2650489" y="1014427"/>
        <a:ext cx="1238880" cy="641437"/>
      </dsp:txXfrm>
    </dsp:sp>
    <dsp:sp modelId="{B349F358-1766-429C-975C-5601983B6D4C}">
      <dsp:nvSpPr>
        <dsp:cNvPr id="0" name=""/>
        <dsp:cNvSpPr/>
      </dsp:nvSpPr>
      <dsp:spPr>
        <a:xfrm>
          <a:off x="2898265" y="1513323"/>
          <a:ext cx="1114992" cy="2138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2898265" y="1513323"/>
        <a:ext cx="1114992" cy="213812"/>
      </dsp:txXfrm>
    </dsp:sp>
    <dsp:sp modelId="{F86DCA71-639F-4664-961B-DB5363665E18}">
      <dsp:nvSpPr>
        <dsp:cNvPr id="0" name=""/>
        <dsp:cNvSpPr/>
      </dsp:nvSpPr>
      <dsp:spPr>
        <a:xfrm>
          <a:off x="4312595" y="1014427"/>
          <a:ext cx="1238880" cy="641437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90514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Oficina de TIC </a:t>
          </a:r>
        </a:p>
      </dsp:txBody>
      <dsp:txXfrm>
        <a:off x="4312595" y="1014427"/>
        <a:ext cx="1238880" cy="641437"/>
      </dsp:txXfrm>
    </dsp:sp>
    <dsp:sp modelId="{0DEAFB20-8A4B-44CD-9AFB-85C174EDA196}">
      <dsp:nvSpPr>
        <dsp:cNvPr id="0" name=""/>
        <dsp:cNvSpPr/>
      </dsp:nvSpPr>
      <dsp:spPr>
        <a:xfrm>
          <a:off x="4560371" y="1513323"/>
          <a:ext cx="1114992" cy="2138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4560371" y="1513323"/>
        <a:ext cx="1114992" cy="213812"/>
      </dsp:txXfrm>
    </dsp:sp>
    <dsp:sp modelId="{B65F602D-CE1F-4670-A376-15AD0569A94F}">
      <dsp:nvSpPr>
        <dsp:cNvPr id="0" name=""/>
        <dsp:cNvSpPr/>
      </dsp:nvSpPr>
      <dsp:spPr>
        <a:xfrm>
          <a:off x="2650489" y="2026473"/>
          <a:ext cx="1238880" cy="6414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90514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Oficina de Planeación </a:t>
          </a:r>
        </a:p>
      </dsp:txBody>
      <dsp:txXfrm>
        <a:off x="2650489" y="2026473"/>
        <a:ext cx="1238880" cy="641437"/>
      </dsp:txXfrm>
    </dsp:sp>
    <dsp:sp modelId="{27DDB689-3545-496D-AE52-1821E7E5A4E9}">
      <dsp:nvSpPr>
        <dsp:cNvPr id="0" name=""/>
        <dsp:cNvSpPr/>
      </dsp:nvSpPr>
      <dsp:spPr>
        <a:xfrm>
          <a:off x="2898265" y="2525369"/>
          <a:ext cx="1114992" cy="2138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2898265" y="2525369"/>
        <a:ext cx="1114992" cy="213812"/>
      </dsp:txXfrm>
    </dsp:sp>
    <dsp:sp modelId="{4C282A12-2A72-48BF-8890-BB408CB02127}">
      <dsp:nvSpPr>
        <dsp:cNvPr id="0" name=""/>
        <dsp:cNvSpPr/>
      </dsp:nvSpPr>
      <dsp:spPr>
        <a:xfrm>
          <a:off x="4312595" y="2026473"/>
          <a:ext cx="1238880" cy="6414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90514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Oficina de Control Interno</a:t>
          </a:r>
        </a:p>
      </dsp:txBody>
      <dsp:txXfrm>
        <a:off x="4312595" y="2026473"/>
        <a:ext cx="1238880" cy="641437"/>
      </dsp:txXfrm>
    </dsp:sp>
    <dsp:sp modelId="{04CDBE95-3CF5-4612-80A0-92A3DC38F21B}">
      <dsp:nvSpPr>
        <dsp:cNvPr id="0" name=""/>
        <dsp:cNvSpPr/>
      </dsp:nvSpPr>
      <dsp:spPr>
        <a:xfrm>
          <a:off x="4567267" y="2541513"/>
          <a:ext cx="1101199" cy="1815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4567267" y="2541513"/>
        <a:ext cx="1101199" cy="1815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075E3-1714-432B-ADE1-50482C9F2CCA}">
      <dsp:nvSpPr>
        <dsp:cNvPr id="0" name=""/>
        <dsp:cNvSpPr/>
      </dsp:nvSpPr>
      <dsp:spPr>
        <a:xfrm>
          <a:off x="2265" y="715300"/>
          <a:ext cx="2209150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>
              <a:solidFill>
                <a:schemeClr val="tx2">
                  <a:lumMod val="25000"/>
                </a:schemeClr>
              </a:solidFill>
            </a:rPr>
            <a:t>2.1 VIGILANCIA </a:t>
          </a:r>
          <a:endParaRPr lang="es-ES" sz="1900" b="1" kern="1200" dirty="0">
            <a:solidFill>
              <a:schemeClr val="tx2">
                <a:lumMod val="25000"/>
              </a:schemeClr>
            </a:solidFill>
          </a:endParaRPr>
        </a:p>
      </dsp:txBody>
      <dsp:txXfrm>
        <a:off x="2265" y="715300"/>
        <a:ext cx="2209150" cy="547200"/>
      </dsp:txXfrm>
    </dsp:sp>
    <dsp:sp modelId="{F9EDFDB4-1516-46A4-AF64-BD2DE74BF564}">
      <dsp:nvSpPr>
        <dsp:cNvPr id="0" name=""/>
        <dsp:cNvSpPr/>
      </dsp:nvSpPr>
      <dsp:spPr>
        <a:xfrm>
          <a:off x="2265" y="1262500"/>
          <a:ext cx="2209150" cy="20861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>
              <a:solidFill>
                <a:schemeClr val="tx2">
                  <a:lumMod val="75000"/>
                </a:schemeClr>
              </a:solidFill>
            </a:rPr>
            <a:t>Divulgar, promocionar y capacitar </a:t>
          </a:r>
          <a:endParaRPr lang="es-ES" sz="1900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>
              <a:solidFill>
                <a:schemeClr val="tx2">
                  <a:lumMod val="75000"/>
                </a:schemeClr>
              </a:solidFill>
            </a:rPr>
            <a:t>Ordenar planes de mejoramiento</a:t>
          </a:r>
          <a:endParaRPr lang="es-ES" sz="1900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>
              <a:solidFill>
                <a:schemeClr val="tx2">
                  <a:lumMod val="75000"/>
                </a:schemeClr>
              </a:solidFill>
            </a:rPr>
            <a:t>Impartir instrucciones </a:t>
          </a:r>
          <a:endParaRPr lang="es-ES" sz="19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265" y="1262500"/>
        <a:ext cx="2209150" cy="2086199"/>
      </dsp:txXfrm>
    </dsp:sp>
    <dsp:sp modelId="{E4466B07-B04F-4903-ADBB-9014D4506F02}">
      <dsp:nvSpPr>
        <dsp:cNvPr id="0" name=""/>
        <dsp:cNvSpPr/>
      </dsp:nvSpPr>
      <dsp:spPr>
        <a:xfrm>
          <a:off x="2520697" y="715300"/>
          <a:ext cx="2209150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>
              <a:solidFill>
                <a:schemeClr val="tx2">
                  <a:lumMod val="25000"/>
                </a:schemeClr>
              </a:solidFill>
            </a:rPr>
            <a:t>2.2.INSPECCIÓN </a:t>
          </a:r>
          <a:endParaRPr lang="es-ES" sz="1900" b="1" kern="1200" dirty="0">
            <a:solidFill>
              <a:schemeClr val="tx2">
                <a:lumMod val="25000"/>
              </a:schemeClr>
            </a:solidFill>
          </a:endParaRPr>
        </a:p>
      </dsp:txBody>
      <dsp:txXfrm>
        <a:off x="2520697" y="715300"/>
        <a:ext cx="2209150" cy="547200"/>
      </dsp:txXfrm>
    </dsp:sp>
    <dsp:sp modelId="{65678B29-8F3C-47AF-9EF5-18F3F1809620}">
      <dsp:nvSpPr>
        <dsp:cNvPr id="0" name=""/>
        <dsp:cNvSpPr/>
      </dsp:nvSpPr>
      <dsp:spPr>
        <a:xfrm>
          <a:off x="2520697" y="1262500"/>
          <a:ext cx="2209150" cy="20861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>
              <a:solidFill>
                <a:schemeClr val="tx2">
                  <a:lumMod val="75000"/>
                </a:schemeClr>
              </a:solidFill>
            </a:rPr>
            <a:t>Requerir información</a:t>
          </a:r>
          <a:endParaRPr lang="es-ES" sz="1900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>
              <a:solidFill>
                <a:schemeClr val="tx2">
                  <a:lumMod val="75000"/>
                </a:schemeClr>
              </a:solidFill>
            </a:rPr>
            <a:t>Visitas de inspección </a:t>
          </a:r>
          <a:endParaRPr lang="es-ES" sz="19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520697" y="1262500"/>
        <a:ext cx="2209150" cy="2086199"/>
      </dsp:txXfrm>
    </dsp:sp>
    <dsp:sp modelId="{0AB517A8-348D-40B3-AA7A-F6F1DD277E45}">
      <dsp:nvSpPr>
        <dsp:cNvPr id="0" name=""/>
        <dsp:cNvSpPr/>
      </dsp:nvSpPr>
      <dsp:spPr>
        <a:xfrm>
          <a:off x="5039128" y="715300"/>
          <a:ext cx="2209150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>
              <a:solidFill>
                <a:schemeClr val="tx2">
                  <a:lumMod val="25000"/>
                </a:schemeClr>
              </a:solidFill>
            </a:rPr>
            <a:t>2.3.CONTROL</a:t>
          </a:r>
          <a:endParaRPr lang="es-ES" sz="1900" b="1" kern="1200" dirty="0">
            <a:solidFill>
              <a:schemeClr val="tx2">
                <a:lumMod val="25000"/>
              </a:schemeClr>
            </a:solidFill>
          </a:endParaRPr>
        </a:p>
      </dsp:txBody>
      <dsp:txXfrm>
        <a:off x="5039128" y="715300"/>
        <a:ext cx="2209150" cy="547200"/>
      </dsp:txXfrm>
    </dsp:sp>
    <dsp:sp modelId="{3F6BF3B6-300C-484C-BD4C-C49352EDFB92}">
      <dsp:nvSpPr>
        <dsp:cNvPr id="0" name=""/>
        <dsp:cNvSpPr/>
      </dsp:nvSpPr>
      <dsp:spPr>
        <a:xfrm>
          <a:off x="5039128" y="1262500"/>
          <a:ext cx="2209150" cy="20861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>
              <a:solidFill>
                <a:schemeClr val="tx2">
                  <a:lumMod val="75000"/>
                </a:schemeClr>
              </a:solidFill>
            </a:rPr>
            <a:t>Iniciar investigaciones</a:t>
          </a:r>
          <a:endParaRPr lang="es-ES" sz="1900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>
              <a:solidFill>
                <a:schemeClr val="tx2">
                  <a:lumMod val="75000"/>
                </a:schemeClr>
              </a:solidFill>
            </a:rPr>
            <a:t>Sanciones pecuniarias </a:t>
          </a:r>
          <a:endParaRPr lang="es-ES" sz="1900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>
              <a:solidFill>
                <a:schemeClr val="tx2">
                  <a:lumMod val="75000"/>
                </a:schemeClr>
              </a:solidFill>
            </a:rPr>
            <a:t>Ordenes administrativas</a:t>
          </a:r>
          <a:endParaRPr lang="es-ES" sz="19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039128" y="1262500"/>
        <a:ext cx="2209150" cy="20861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0E3C9-6DA1-4DAF-B774-B63A44E84884}">
      <dsp:nvSpPr>
        <dsp:cNvPr id="0" name=""/>
        <dsp:cNvSpPr/>
      </dsp:nvSpPr>
      <dsp:spPr>
        <a:xfrm rot="16200000">
          <a:off x="861727" y="-861727"/>
          <a:ext cx="1438368" cy="3161823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>
            <a:latin typeface="Work Sans" panose="00000500000000000000" pitchFamily="50" charset="0"/>
          </a:endParaRP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latin typeface="Work Sans" panose="00000500000000000000" pitchFamily="50" charset="0"/>
            </a:rPr>
            <a:t>Ente técnico especializado que se encargará de la protección efectiva de los derechos de los usuarios </a:t>
          </a:r>
        </a:p>
      </dsp:txBody>
      <dsp:txXfrm rot="5400000">
        <a:off x="0" y="0"/>
        <a:ext cx="3161823" cy="1078776"/>
      </dsp:txXfrm>
    </dsp:sp>
    <dsp:sp modelId="{E0F867C6-EA46-49C2-AF24-46E9C6EBBD02}">
      <dsp:nvSpPr>
        <dsp:cNvPr id="0" name=""/>
        <dsp:cNvSpPr/>
      </dsp:nvSpPr>
      <dsp:spPr>
        <a:xfrm>
          <a:off x="3161823" y="0"/>
          <a:ext cx="3161823" cy="1438368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i="0" kern="1200" dirty="0">
              <a:latin typeface="Work Sans" panose="00000500000000000000" pitchFamily="50" charset="0"/>
            </a:rPr>
            <a:t>Empoderamiento de los usuarios del servicio </a:t>
          </a:r>
        </a:p>
      </dsp:txBody>
      <dsp:txXfrm>
        <a:off x="3161823" y="0"/>
        <a:ext cx="3161823" cy="1078776"/>
      </dsp:txXfrm>
    </dsp:sp>
    <dsp:sp modelId="{352E692B-BCD0-4DD2-9CBE-CFBF56ED74E0}">
      <dsp:nvSpPr>
        <dsp:cNvPr id="0" name=""/>
        <dsp:cNvSpPr/>
      </dsp:nvSpPr>
      <dsp:spPr>
        <a:xfrm rot="10800000">
          <a:off x="0" y="1438368"/>
          <a:ext cx="3161823" cy="1438368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latin typeface="Work Sans" panose="00000500000000000000" pitchFamily="50" charset="0"/>
            </a:rPr>
            <a:t>Promoción de la competitividad, la innovación y el mejoramiento de las condiciones en que se presta el servicio</a:t>
          </a:r>
        </a:p>
      </dsp:txBody>
      <dsp:txXfrm rot="10800000">
        <a:off x="0" y="1797960"/>
        <a:ext cx="3161823" cy="1078776"/>
      </dsp:txXfrm>
    </dsp:sp>
    <dsp:sp modelId="{3923F4EF-C029-4040-9979-7E3FF086284F}">
      <dsp:nvSpPr>
        <dsp:cNvPr id="0" name=""/>
        <dsp:cNvSpPr/>
      </dsp:nvSpPr>
      <dsp:spPr>
        <a:xfrm rot="5400000">
          <a:off x="4023551" y="576641"/>
          <a:ext cx="1438368" cy="3161823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latin typeface="Work Sans" panose="00000500000000000000" pitchFamily="50" charset="0"/>
            </a:rPr>
            <a:t>Promoción del conocimiento de los derechos y deberes de los usuarios </a:t>
          </a:r>
        </a:p>
      </dsp:txBody>
      <dsp:txXfrm rot="-5400000">
        <a:off x="3161824" y="1797960"/>
        <a:ext cx="3161823" cy="1078776"/>
      </dsp:txXfrm>
    </dsp:sp>
    <dsp:sp modelId="{2AF519E6-D322-4B34-8EAB-926329F1F38E}">
      <dsp:nvSpPr>
        <dsp:cNvPr id="0" name=""/>
        <dsp:cNvSpPr/>
      </dsp:nvSpPr>
      <dsp:spPr>
        <a:xfrm>
          <a:off x="2213276" y="1078776"/>
          <a:ext cx="1897094" cy="719184"/>
        </a:xfrm>
        <a:prstGeom prst="round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smtClean="0">
              <a:latin typeface="Work Sans" panose="00000500000000000000" pitchFamily="50" charset="0"/>
            </a:rPr>
            <a:t>Delegatura para la Protección de Usuarios </a:t>
          </a:r>
          <a:endParaRPr lang="es-ES" sz="1600" b="1" kern="1200" dirty="0">
            <a:latin typeface="Work Sans" panose="00000500000000000000" pitchFamily="50" charset="0"/>
          </a:endParaRPr>
        </a:p>
      </dsp:txBody>
      <dsp:txXfrm>
        <a:off x="2248384" y="1113884"/>
        <a:ext cx="1826878" cy="6489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9DF78-8769-4883-8874-0016505D0F16}">
      <dsp:nvSpPr>
        <dsp:cNvPr id="0" name=""/>
        <dsp:cNvSpPr/>
      </dsp:nvSpPr>
      <dsp:spPr>
        <a:xfrm rot="5400000">
          <a:off x="2997086" y="-926268"/>
          <a:ext cx="1242184" cy="34053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0" kern="1200" dirty="0">
              <a:solidFill>
                <a:schemeClr val="tx2">
                  <a:lumMod val="75000"/>
                </a:schemeClr>
              </a:solidFill>
              <a:latin typeface="Work Sans" panose="00000500000000000000" pitchFamily="50" charset="0"/>
            </a:rPr>
            <a:t>Normas sustanciales: Ley 336 de 1996, Ley 105 de 1993, Ley 769 de 2002 y Ley 1480 de 2011.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0" kern="1200" dirty="0">
              <a:solidFill>
                <a:schemeClr val="tx2">
                  <a:lumMod val="75000"/>
                </a:schemeClr>
              </a:solidFill>
              <a:latin typeface="Work Sans" panose="00000500000000000000" pitchFamily="50" charset="0"/>
            </a:rPr>
            <a:t>Normas procesales: Ley 1437 de 2011.</a:t>
          </a:r>
        </a:p>
      </dsp:txBody>
      <dsp:txXfrm rot="-5400000">
        <a:off x="1915506" y="215950"/>
        <a:ext cx="3344706" cy="1120908"/>
      </dsp:txXfrm>
    </dsp:sp>
    <dsp:sp modelId="{5A3F9830-0638-4E25-B678-9C68ABFF510F}">
      <dsp:nvSpPr>
        <dsp:cNvPr id="0" name=""/>
        <dsp:cNvSpPr/>
      </dsp:nvSpPr>
      <dsp:spPr>
        <a:xfrm>
          <a:off x="0" y="38"/>
          <a:ext cx="1915506" cy="1552730"/>
        </a:xfrm>
        <a:prstGeom prst="round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>
              <a:solidFill>
                <a:schemeClr val="tx2">
                  <a:lumMod val="25000"/>
                </a:schemeClr>
              </a:solidFill>
              <a:latin typeface="Work Sans" panose="00000500000000000000" pitchFamily="50" charset="0"/>
            </a:rPr>
            <a:t>TERRESTRE</a:t>
          </a:r>
        </a:p>
      </dsp:txBody>
      <dsp:txXfrm>
        <a:off x="75798" y="75836"/>
        <a:ext cx="1763910" cy="1401134"/>
      </dsp:txXfrm>
    </dsp:sp>
    <dsp:sp modelId="{C57A5F5B-5FDE-4F18-9C9B-CBDF24A458E9}">
      <dsp:nvSpPr>
        <dsp:cNvPr id="0" name=""/>
        <dsp:cNvSpPr/>
      </dsp:nvSpPr>
      <dsp:spPr>
        <a:xfrm rot="5400000">
          <a:off x="2997086" y="704099"/>
          <a:ext cx="1242184" cy="34053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600" b="1" kern="1200" dirty="0">
            <a:latin typeface="Work Sans" panose="00000500000000000000" pitchFamily="50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0" kern="1200" dirty="0">
              <a:solidFill>
                <a:schemeClr val="tx2">
                  <a:lumMod val="75000"/>
                </a:schemeClr>
              </a:solidFill>
              <a:latin typeface="Work Sans" panose="00000500000000000000" pitchFamily="50" charset="0"/>
            </a:rPr>
            <a:t>Normas sustanciales: RAC y Ley 1480 de 2011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0" kern="1200" dirty="0">
              <a:solidFill>
                <a:schemeClr val="tx2">
                  <a:lumMod val="75000"/>
                </a:schemeClr>
              </a:solidFill>
              <a:latin typeface="Work Sans" panose="00000500000000000000" pitchFamily="50" charset="0"/>
            </a:rPr>
            <a:t>Normas procesales: Ley 1437 de 2011</a:t>
          </a:r>
        </a:p>
      </dsp:txBody>
      <dsp:txXfrm rot="-5400000">
        <a:off x="1915506" y="1846317"/>
        <a:ext cx="3344706" cy="1120908"/>
      </dsp:txXfrm>
    </dsp:sp>
    <dsp:sp modelId="{90B52F63-CCB7-42F2-AC1D-2C8CCF33B47A}">
      <dsp:nvSpPr>
        <dsp:cNvPr id="0" name=""/>
        <dsp:cNvSpPr/>
      </dsp:nvSpPr>
      <dsp:spPr>
        <a:xfrm>
          <a:off x="0" y="1630406"/>
          <a:ext cx="1915506" cy="1552730"/>
        </a:xfrm>
        <a:prstGeom prst="roundRect">
          <a:avLst/>
        </a:prstGeom>
        <a:solidFill>
          <a:schemeClr val="bg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ts val="500"/>
            </a:spcAft>
          </a:pPr>
          <a:endParaRPr lang="es-ES" sz="2600" kern="1200" dirty="0">
            <a:solidFill>
              <a:srgbClr val="92D050"/>
            </a:solidFill>
            <a:latin typeface="Work Sans" panose="00000500000000000000" pitchFamily="50" charset="0"/>
          </a:endParaRPr>
        </a:p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ts val="500"/>
            </a:spcAft>
          </a:pPr>
          <a:r>
            <a:rPr lang="es-ES" sz="2600" kern="1200" dirty="0">
              <a:solidFill>
                <a:schemeClr val="tx2">
                  <a:lumMod val="25000"/>
                </a:schemeClr>
              </a:solidFill>
              <a:latin typeface="Work Sans" panose="00000500000000000000" pitchFamily="50" charset="0"/>
            </a:rPr>
            <a:t>AÉREO</a:t>
          </a:r>
        </a:p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ts val="500"/>
            </a:spcAft>
          </a:pPr>
          <a:r>
            <a:rPr lang="es-ES" sz="1600" b="0" kern="1200" dirty="0">
              <a:solidFill>
                <a:schemeClr val="tx2">
                  <a:lumMod val="75000"/>
                </a:schemeClr>
              </a:solidFill>
              <a:latin typeface="Work Sans" panose="00000500000000000000" pitchFamily="50" charset="0"/>
            </a:rPr>
            <a:t>Artículo 109 y 110 de la Ley 1955 de 2019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0" kern="1200" dirty="0">
            <a:solidFill>
              <a:schemeClr val="tx2">
                <a:lumMod val="75000"/>
              </a:schemeClr>
            </a:solidFill>
            <a:latin typeface="Work Sans" panose="00000500000000000000" pitchFamily="50" charset="0"/>
          </a:endParaRPr>
        </a:p>
      </dsp:txBody>
      <dsp:txXfrm>
        <a:off x="75798" y="1706204"/>
        <a:ext cx="1763910" cy="14011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25EC6-C098-40EB-A7C2-6D0774F7649F}">
      <dsp:nvSpPr>
        <dsp:cNvPr id="0" name=""/>
        <dsp:cNvSpPr/>
      </dsp:nvSpPr>
      <dsp:spPr>
        <a:xfrm rot="5400000">
          <a:off x="3090437" y="-1018958"/>
          <a:ext cx="1115414" cy="34335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0" kern="1200" dirty="0">
              <a:solidFill>
                <a:schemeClr val="tx2">
                  <a:lumMod val="75000"/>
                </a:schemeClr>
              </a:solidFill>
              <a:latin typeface="Work Sans" panose="00000500000000000000" pitchFamily="50" charset="0"/>
            </a:rPr>
            <a:t>Normas sustanciales: Ley 1242 de 2008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0" kern="1200" dirty="0">
              <a:solidFill>
                <a:schemeClr val="tx2">
                  <a:lumMod val="75000"/>
                </a:schemeClr>
              </a:solidFill>
              <a:latin typeface="Work Sans" panose="00000500000000000000" pitchFamily="50" charset="0"/>
            </a:rPr>
            <a:t>Normas procesales: Ley 1437 de 2011 </a:t>
          </a:r>
        </a:p>
      </dsp:txBody>
      <dsp:txXfrm rot="-5400000">
        <a:off x="1931370" y="194559"/>
        <a:ext cx="3379098" cy="1006514"/>
      </dsp:txXfrm>
    </dsp:sp>
    <dsp:sp modelId="{F9455C46-2040-4B6C-9E65-5AEC21171223}">
      <dsp:nvSpPr>
        <dsp:cNvPr id="0" name=""/>
        <dsp:cNvSpPr/>
      </dsp:nvSpPr>
      <dsp:spPr>
        <a:xfrm>
          <a:off x="0" y="1362"/>
          <a:ext cx="1931370" cy="1394268"/>
        </a:xfrm>
        <a:prstGeom prst="round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solidFill>
                <a:schemeClr val="tx2">
                  <a:lumMod val="25000"/>
                </a:schemeClr>
              </a:solidFill>
              <a:latin typeface="Work Sans" panose="00000500000000000000" pitchFamily="50" charset="0"/>
            </a:rPr>
            <a:t>FLUVIAL </a:t>
          </a:r>
          <a:endParaRPr lang="es-ES" sz="2600" kern="1200" dirty="0">
            <a:solidFill>
              <a:schemeClr val="tx2">
                <a:lumMod val="25000"/>
              </a:schemeClr>
            </a:solidFill>
            <a:latin typeface="Work Sans" panose="00000500000000000000" pitchFamily="50" charset="0"/>
          </a:endParaRPr>
        </a:p>
      </dsp:txBody>
      <dsp:txXfrm>
        <a:off x="68063" y="69425"/>
        <a:ext cx="1795244" cy="12581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A0B79-76F0-48EB-88A6-200340799E97}">
      <dsp:nvSpPr>
        <dsp:cNvPr id="0" name=""/>
        <dsp:cNvSpPr/>
      </dsp:nvSpPr>
      <dsp:spPr>
        <a:xfrm>
          <a:off x="0" y="134071"/>
          <a:ext cx="2594344" cy="1556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kern="1200" dirty="0" smtClean="0">
              <a:solidFill>
                <a:schemeClr val="tx2">
                  <a:lumMod val="75000"/>
                </a:schemeClr>
              </a:solidFill>
              <a:latin typeface="Work Sans" panose="00000500000000000000" pitchFamily="50" charset="0"/>
            </a:rPr>
            <a:t>Los Productores, quienes diseñan, fabrican, producen e importan los productos</a:t>
          </a:r>
          <a:endParaRPr lang="es-ES" sz="1600" b="0" kern="1200" dirty="0">
            <a:latin typeface="Work Sans" panose="00000500000000000000" pitchFamily="50" charset="0"/>
          </a:endParaRPr>
        </a:p>
      </dsp:txBody>
      <dsp:txXfrm>
        <a:off x="0" y="134071"/>
        <a:ext cx="2594344" cy="1556606"/>
      </dsp:txXfrm>
    </dsp:sp>
    <dsp:sp modelId="{EFA0A8C4-F66D-4574-B4E4-385589FF046C}">
      <dsp:nvSpPr>
        <dsp:cNvPr id="0" name=""/>
        <dsp:cNvSpPr/>
      </dsp:nvSpPr>
      <dsp:spPr>
        <a:xfrm>
          <a:off x="2854443" y="103515"/>
          <a:ext cx="2594344" cy="1556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kern="1200" dirty="0" smtClean="0">
              <a:solidFill>
                <a:schemeClr val="tx2">
                  <a:lumMod val="75000"/>
                </a:schemeClr>
              </a:solidFill>
              <a:latin typeface="Work Sans" panose="00000500000000000000" pitchFamily="50" charset="0"/>
            </a:rPr>
            <a:t>Los Proveedores, quienes ofrecen, suministran, distribuyen o comercializan el producto.</a:t>
          </a:r>
          <a:endParaRPr lang="es-ES" sz="1600" b="0" kern="1200" dirty="0">
            <a:latin typeface="Work Sans" panose="00000500000000000000" pitchFamily="50" charset="0"/>
          </a:endParaRPr>
        </a:p>
      </dsp:txBody>
      <dsp:txXfrm>
        <a:off x="2854443" y="103515"/>
        <a:ext cx="2594344" cy="1556606"/>
      </dsp:txXfrm>
    </dsp:sp>
    <dsp:sp modelId="{EC0C9BFA-5D15-4840-B448-AED5703441B7}">
      <dsp:nvSpPr>
        <dsp:cNvPr id="0" name=""/>
        <dsp:cNvSpPr/>
      </dsp:nvSpPr>
      <dsp:spPr>
        <a:xfrm>
          <a:off x="713007" y="1919556"/>
          <a:ext cx="4023438" cy="17638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kern="1200" dirty="0" smtClean="0">
              <a:solidFill>
                <a:schemeClr val="tx2">
                  <a:lumMod val="75000"/>
                </a:schemeClr>
              </a:solidFill>
              <a:latin typeface="Work Sans" panose="00000500000000000000" pitchFamily="50" charset="0"/>
            </a:rPr>
            <a:t>El Usuario, quien adquiere un producto para la satisfacción de una necesidad propia, privada, familiar y/o empresarial, cuando esta última no esté ligada intrínsecamente a su actividad económica –Consumidor Final-.</a:t>
          </a:r>
          <a:endParaRPr lang="es-ES" sz="1600" b="0" kern="1200" dirty="0">
            <a:latin typeface="Work Sans" panose="00000500000000000000" pitchFamily="50" charset="0"/>
          </a:endParaRPr>
        </a:p>
      </dsp:txBody>
      <dsp:txXfrm>
        <a:off x="713007" y="1919556"/>
        <a:ext cx="4023438" cy="176383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A9239-91F2-4E1A-A5E0-42F06514508A}">
      <dsp:nvSpPr>
        <dsp:cNvPr id="0" name=""/>
        <dsp:cNvSpPr/>
      </dsp:nvSpPr>
      <dsp:spPr>
        <a:xfrm>
          <a:off x="0" y="0"/>
          <a:ext cx="1844830" cy="34266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2">
                  <a:lumMod val="75000"/>
                </a:schemeClr>
              </a:solidFill>
              <a:latin typeface="Work Sans" panose="00000500000000000000" pitchFamily="50" charset="0"/>
            </a:rPr>
            <a:t>Características y condiciones del producto</a:t>
          </a:r>
          <a:r>
            <a:rPr lang="es-ES" sz="1700" kern="1200" dirty="0" smtClean="0">
              <a:latin typeface="Work Sans" panose="00000500000000000000" pitchFamily="50" charset="0"/>
            </a:rPr>
            <a:t> </a:t>
          </a:r>
          <a:endParaRPr lang="es-ES" sz="1700" kern="1200" dirty="0">
            <a:latin typeface="Work Sans" panose="00000500000000000000" pitchFamily="50" charset="0"/>
          </a:endParaRPr>
        </a:p>
      </dsp:txBody>
      <dsp:txXfrm>
        <a:off x="0" y="1370676"/>
        <a:ext cx="1844830" cy="1370676"/>
      </dsp:txXfrm>
    </dsp:sp>
    <dsp:sp modelId="{2678F159-8761-44F7-9A94-8FC516840306}">
      <dsp:nvSpPr>
        <dsp:cNvPr id="0" name=""/>
        <dsp:cNvSpPr/>
      </dsp:nvSpPr>
      <dsp:spPr>
        <a:xfrm>
          <a:off x="353056" y="205601"/>
          <a:ext cx="1141088" cy="114108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1218ED-13E5-423E-AF9E-D28016187DE4}">
      <dsp:nvSpPr>
        <dsp:cNvPr id="0" name=""/>
        <dsp:cNvSpPr/>
      </dsp:nvSpPr>
      <dsp:spPr>
        <a:xfrm>
          <a:off x="1951005" y="0"/>
          <a:ext cx="1844830" cy="34266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2">
                  <a:lumMod val="75000"/>
                </a:schemeClr>
              </a:solidFill>
              <a:latin typeface="Work Sans" panose="00000500000000000000" pitchFamily="50" charset="0"/>
            </a:rPr>
            <a:t>Precio</a:t>
          </a:r>
          <a:endParaRPr lang="es-ES" sz="1700" kern="1200" dirty="0">
            <a:solidFill>
              <a:schemeClr val="tx2">
                <a:lumMod val="75000"/>
              </a:schemeClr>
            </a:solidFill>
            <a:latin typeface="Work Sans" panose="00000500000000000000" pitchFamily="50" charset="0"/>
          </a:endParaRPr>
        </a:p>
      </dsp:txBody>
      <dsp:txXfrm>
        <a:off x="1951005" y="1370676"/>
        <a:ext cx="1844830" cy="1370676"/>
      </dsp:txXfrm>
    </dsp:sp>
    <dsp:sp modelId="{E906C0FB-C518-4143-9029-6BD99952A6C8}">
      <dsp:nvSpPr>
        <dsp:cNvPr id="0" name=""/>
        <dsp:cNvSpPr/>
      </dsp:nvSpPr>
      <dsp:spPr>
        <a:xfrm>
          <a:off x="2253232" y="205601"/>
          <a:ext cx="1141088" cy="114108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8B6118-DCF8-47C4-A31F-8D52854A077B}">
      <dsp:nvSpPr>
        <dsp:cNvPr id="0" name=""/>
        <dsp:cNvSpPr/>
      </dsp:nvSpPr>
      <dsp:spPr>
        <a:xfrm>
          <a:off x="3801536" y="0"/>
          <a:ext cx="1844830" cy="34266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2">
                  <a:lumMod val="75000"/>
                </a:schemeClr>
              </a:solidFill>
              <a:latin typeface="Work Sans" panose="00000500000000000000" pitchFamily="50" charset="0"/>
            </a:rPr>
            <a:t>Condiciones de tiempo, modo y lugar </a:t>
          </a:r>
          <a:endParaRPr lang="es-ES" sz="1700" kern="1200" dirty="0">
            <a:solidFill>
              <a:schemeClr val="tx2">
                <a:lumMod val="75000"/>
              </a:schemeClr>
            </a:solidFill>
            <a:latin typeface="Work Sans" panose="00000500000000000000" pitchFamily="50" charset="0"/>
          </a:endParaRPr>
        </a:p>
      </dsp:txBody>
      <dsp:txXfrm>
        <a:off x="3801536" y="1370676"/>
        <a:ext cx="1844830" cy="1370676"/>
      </dsp:txXfrm>
    </dsp:sp>
    <dsp:sp modelId="{E6D870CC-C2A2-4317-AC9E-C3420B89BEB6}">
      <dsp:nvSpPr>
        <dsp:cNvPr id="0" name=""/>
        <dsp:cNvSpPr/>
      </dsp:nvSpPr>
      <dsp:spPr>
        <a:xfrm>
          <a:off x="4153407" y="205601"/>
          <a:ext cx="1141088" cy="114108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CEB85F-605B-41D8-8375-82C1EE7B4B37}">
      <dsp:nvSpPr>
        <dsp:cNvPr id="0" name=""/>
        <dsp:cNvSpPr/>
      </dsp:nvSpPr>
      <dsp:spPr>
        <a:xfrm>
          <a:off x="225902" y="2741352"/>
          <a:ext cx="5195748" cy="514003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1912686D-009B-4755-BF3C-B1645D0A938E}" type="datetimeFigureOut">
              <a:rPr lang="es-ES" smtClean="0"/>
              <a:pPr/>
              <a:t>17/09/2019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772670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1CDAE71F-6302-4695-A732-5DA60A1BF9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418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92815" rIns="92815" bIns="9281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84170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95ef59f3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95ef59f35_0_42:notes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spcFirstLastPara="1" wrap="square" lIns="92815" tIns="92815" rIns="92815" bIns="928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9262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6670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39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95ef59f3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95ef59f35_0_42:notes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spcFirstLastPara="1" wrap="square" lIns="92815" tIns="92815" rIns="92815" bIns="928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4615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8979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6295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195790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1537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1981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7562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0235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9831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 1 1" preserve="1" userDrawn="1">
  <p:cSld name="1_Diapositiva de título 1 1 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/>
        </p:nvSpPr>
        <p:spPr>
          <a:xfrm>
            <a:off x="8336496" y="546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t>‹Nº›</a:t>
            </a:fld>
            <a:endParaRPr sz="7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1" name="Google Shape;31;p5"/>
          <p:cNvSpPr txBox="1"/>
          <p:nvPr userDrawn="1"/>
        </p:nvSpPr>
        <p:spPr>
          <a:xfrm>
            <a:off x="8336496" y="-2155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t>‹Nº›</a:t>
            </a:fld>
            <a:endParaRPr sz="700" b="0" i="0" u="none" strike="noStrike" cap="none" dirty="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2" name="Google Shape;32;p5"/>
          <p:cNvSpPr/>
          <p:nvPr/>
        </p:nvSpPr>
        <p:spPr>
          <a:xfrm>
            <a:off x="5059680" y="0"/>
            <a:ext cx="408432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5"/>
          <p:cNvSpPr txBox="1"/>
          <p:nvPr/>
        </p:nvSpPr>
        <p:spPr>
          <a:xfrm>
            <a:off x="1098468" y="4856142"/>
            <a:ext cx="42930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la Presidencia de la República.</a:t>
            </a:r>
            <a:endParaRPr sz="6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EBB03E-157E-1743-86F1-8874FFB41B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276" y="2070267"/>
            <a:ext cx="4293000" cy="1349375"/>
          </a:xfrm>
        </p:spPr>
        <p:txBody>
          <a:bodyPr/>
          <a:lstStyle>
            <a:lvl1pPr marL="95250" indent="0" algn="l">
              <a:buNone/>
              <a:defRPr sz="3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6C4BAFA-CF82-7743-AB31-DAA7A61A69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807" y="3771884"/>
            <a:ext cx="3904083" cy="73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14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Título y texto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367469" y="620206"/>
            <a:ext cx="326488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Work Sans SemiBold"/>
              <a:buNone/>
              <a:defRPr sz="30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3768725" y="1888923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/>
          <p:nvPr/>
        </p:nvSpPr>
        <p:spPr>
          <a:xfrm>
            <a:off x="1644575" y="106354"/>
            <a:ext cx="18543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>
              <a:buSzPts val="1100"/>
            </a:pPr>
            <a:r>
              <a:rPr lang="es-CO" sz="60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Presidencia de la República de Colombia</a:t>
            </a:r>
            <a:endParaRPr sz="600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50" name="Google Shape;50;p8"/>
          <p:cNvSpPr txBox="1"/>
          <p:nvPr/>
        </p:nvSpPr>
        <p:spPr>
          <a:xfrm>
            <a:off x="8336496" y="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SzPts val="700"/>
            </a:pPr>
            <a:fld id="{00000000-1234-1234-1234-123412341234}" type="slidenum">
              <a:rPr lang="es-CO" sz="700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rPr>
              <a:pPr algn="r">
                <a:buSzPts val="700"/>
              </a:pPr>
              <a:t>‹Nº›</a:t>
            </a:fld>
            <a:endParaRPr sz="700">
              <a:solidFill>
                <a:srgbClr val="0066C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3768286" y="1440531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3768725" y="2327959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4"/>
          </p:nvPr>
        </p:nvSpPr>
        <p:spPr>
          <a:xfrm>
            <a:off x="3768725" y="2809186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5"/>
          </p:nvPr>
        </p:nvSpPr>
        <p:spPr>
          <a:xfrm>
            <a:off x="3123123" y="1507211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6"/>
          </p:nvPr>
        </p:nvSpPr>
        <p:spPr>
          <a:xfrm>
            <a:off x="6366376" y="1888923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7"/>
          </p:nvPr>
        </p:nvSpPr>
        <p:spPr>
          <a:xfrm>
            <a:off x="3123122" y="1976876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8"/>
          </p:nvPr>
        </p:nvSpPr>
        <p:spPr>
          <a:xfrm>
            <a:off x="3123849" y="2412201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9"/>
          </p:nvPr>
        </p:nvSpPr>
        <p:spPr>
          <a:xfrm>
            <a:off x="3123849" y="2894647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4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3"/>
          </p:nvPr>
        </p:nvSpPr>
        <p:spPr>
          <a:xfrm>
            <a:off x="6365937" y="1445373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4"/>
          </p:nvPr>
        </p:nvSpPr>
        <p:spPr>
          <a:xfrm>
            <a:off x="6366376" y="2332801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5"/>
          </p:nvPr>
        </p:nvSpPr>
        <p:spPr>
          <a:xfrm>
            <a:off x="6365489" y="2814028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6"/>
          </p:nvPr>
        </p:nvSpPr>
        <p:spPr>
          <a:xfrm>
            <a:off x="5720774" y="1512053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17"/>
          </p:nvPr>
        </p:nvSpPr>
        <p:spPr>
          <a:xfrm>
            <a:off x="5720773" y="1981718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18"/>
          </p:nvPr>
        </p:nvSpPr>
        <p:spPr>
          <a:xfrm>
            <a:off x="5721500" y="2417043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19"/>
          </p:nvPr>
        </p:nvSpPr>
        <p:spPr>
          <a:xfrm>
            <a:off x="5721500" y="2899489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7613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9392-D817-4225-A85F-59BAE24D4BD9}" type="datetimeFigureOut">
              <a:rPr lang="es-CO" smtClean="0"/>
              <a:pPr/>
              <a:t>17/09/2019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D75-2BDC-4C23-814D-9FA3C9FC52C1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13703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3000"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9392-D817-4225-A85F-59BAE24D4BD9}" type="datetimeFigureOut">
              <a:rPr lang="es-CO" smtClean="0"/>
              <a:pPr/>
              <a:t>17/09/2019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D75-2BDC-4C23-814D-9FA3C9FC52C1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73928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1950"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9392-D817-4225-A85F-59BAE24D4BD9}" type="datetimeFigureOut">
              <a:rPr lang="es-CO" smtClean="0"/>
              <a:pPr/>
              <a:t>17/09/2019</a:t>
            </a:fld>
            <a:endParaRPr lang="es-CO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fld id="{1609DD75-2BDC-4C23-814D-9FA3C9FC52C1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129448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95710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9392-D817-4225-A85F-59BAE24D4BD9}" type="datetimeFigureOut">
              <a:rPr lang="es-CO" smtClean="0"/>
              <a:pPr/>
              <a:t>17/09/2019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D75-2BDC-4C23-814D-9FA3C9FC52C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0511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100"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9392-D817-4225-A85F-59BAE24D4BD9}" type="datetimeFigureOut">
              <a:rPr lang="es-CO" smtClean="0"/>
              <a:pPr/>
              <a:t>17/09/2019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1609DD75-2BDC-4C23-814D-9FA3C9FC52C1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9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3932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 1 1" preserve="1" userDrawn="1">
  <p:cSld name="1_Diapositiva de título 1 1 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/>
        </p:nvSpPr>
        <p:spPr>
          <a:xfrm>
            <a:off x="8336496" y="546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t>‹Nº›</a:t>
            </a:fld>
            <a:endParaRPr sz="7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1" name="Google Shape;31;p5"/>
          <p:cNvSpPr txBox="1"/>
          <p:nvPr/>
        </p:nvSpPr>
        <p:spPr>
          <a:xfrm>
            <a:off x="8336496" y="-2155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t>‹Nº›</a:t>
            </a:fld>
            <a:endParaRPr sz="700" b="0" i="0" u="none" strike="noStrike" cap="none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2" name="Google Shape;32;p5"/>
          <p:cNvSpPr/>
          <p:nvPr/>
        </p:nvSpPr>
        <p:spPr>
          <a:xfrm>
            <a:off x="3213694" y="0"/>
            <a:ext cx="593522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5"/>
          <p:cNvSpPr txBox="1"/>
          <p:nvPr/>
        </p:nvSpPr>
        <p:spPr>
          <a:xfrm>
            <a:off x="1098468" y="4856142"/>
            <a:ext cx="42930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la Presidencia de la República.</a:t>
            </a:r>
            <a:endParaRPr sz="6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7F89DBB9-C64D-A243-9BCE-6A6B9C31FC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1004" y="1897062"/>
            <a:ext cx="5149596" cy="1349375"/>
          </a:xfrm>
        </p:spPr>
        <p:txBody>
          <a:bodyPr/>
          <a:lstStyle>
            <a:lvl1pPr marL="95250" indent="0" algn="r">
              <a:buNone/>
              <a:defRPr sz="3000"/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8F0AC9F-AE7A-F045-89E9-E509AA00DC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66" y="3771884"/>
            <a:ext cx="3904083" cy="7320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E2918E-ADDB-1D45-9E66-372B145DBC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88359" y="142890"/>
            <a:ext cx="1368831" cy="136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51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9392-D817-4225-A85F-59BAE24D4BD9}" type="datetimeFigureOut">
              <a:rPr lang="es-CO" smtClean="0"/>
              <a:pPr/>
              <a:t>17/09/2019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D75-2BDC-4C23-814D-9FA3C9FC52C1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83316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050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50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1950"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9392-D817-4225-A85F-59BAE24D4BD9}" type="datetimeFigureOut">
              <a:rPr lang="es-CO" smtClean="0"/>
              <a:pPr/>
              <a:t>17/09/2019</a:t>
            </a:fld>
            <a:endParaRPr lang="es-CO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fld id="{1609DD75-2BDC-4C23-814D-9FA3C9FC52C1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62932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50"/>
          </a:p>
        </p:txBody>
      </p:sp>
      <p:sp>
        <p:nvSpPr>
          <p:cNvPr id="10" name="9 Rectángulo"/>
          <p:cNvSpPr/>
          <p:nvPr/>
        </p:nvSpPr>
        <p:spPr>
          <a:xfrm>
            <a:off x="62932" y="1047540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50"/>
          </a:p>
        </p:txBody>
      </p:sp>
      <p:sp>
        <p:nvSpPr>
          <p:cNvPr id="11" name="10 Rectángulo"/>
          <p:cNvSpPr/>
          <p:nvPr/>
        </p:nvSpPr>
        <p:spPr>
          <a:xfrm>
            <a:off x="62932" y="2232487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5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129448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56178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50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5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3000"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9392-D817-4225-A85F-59BAE24D4BD9}" type="datetimeFigureOut">
              <a:rPr lang="es-CO" smtClean="0"/>
              <a:pPr/>
              <a:t>17/09/2019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D75-2BDC-4C23-814D-9FA3C9FC52C1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4779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9392-D817-4225-A85F-59BAE24D4BD9}" type="datetimeFigureOut">
              <a:rPr lang="es-CO" smtClean="0"/>
              <a:pPr/>
              <a:t>17/09/2019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D75-2BDC-4C23-814D-9FA3C9FC52C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612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100"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9392-D817-4225-A85F-59BAE24D4BD9}" type="datetimeFigureOut">
              <a:rPr lang="es-CO" smtClean="0"/>
              <a:pPr/>
              <a:t>17/09/2019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1609DD75-2BDC-4C23-814D-9FA3C9FC52C1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1" name="10 Rectángulo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50"/>
          </a:p>
        </p:txBody>
      </p:sp>
      <p:sp>
        <p:nvSpPr>
          <p:cNvPr id="12" name="11 Rectángulo"/>
          <p:cNvSpPr/>
          <p:nvPr/>
        </p:nvSpPr>
        <p:spPr>
          <a:xfrm>
            <a:off x="68509" y="3487856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50"/>
          </a:p>
        </p:txBody>
      </p:sp>
      <p:sp>
        <p:nvSpPr>
          <p:cNvPr id="13" name="12 Rectángulo"/>
          <p:cNvSpPr/>
          <p:nvPr/>
        </p:nvSpPr>
        <p:spPr>
          <a:xfrm>
            <a:off x="68511" y="3579919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5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9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8158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 1 1" preserve="1" userDrawn="1">
  <p:cSld name="Diapositiva de título 1 1 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/>
        </p:nvSpPr>
        <p:spPr>
          <a:xfrm>
            <a:off x="8336496" y="546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SzPts val="700"/>
            </a:pPr>
            <a:fld id="{00000000-1234-1234-1234-123412341234}" type="slidenum">
              <a:rPr lang="es-CO" sz="700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pPr algn="r">
                <a:buSzPts val="700"/>
              </a:pPr>
              <a:t>‹Nº›</a:t>
            </a:fld>
            <a:endParaRPr sz="700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1" name="Google Shape;31;p5"/>
          <p:cNvSpPr txBox="1"/>
          <p:nvPr userDrawn="1"/>
        </p:nvSpPr>
        <p:spPr>
          <a:xfrm>
            <a:off x="8336496" y="-2155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SzPts val="700"/>
            </a:pPr>
            <a:fld id="{00000000-1234-1234-1234-123412341234}" type="slidenum">
              <a:rPr lang="es-CO" sz="7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pPr algn="r">
                <a:buSzPts val="700"/>
              </a:pPr>
              <a:t>‹Nº›</a:t>
            </a:fld>
            <a:endParaRPr sz="700" dirty="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2" name="Google Shape;32;p5"/>
          <p:cNvSpPr/>
          <p:nvPr/>
        </p:nvSpPr>
        <p:spPr>
          <a:xfrm>
            <a:off x="5059680" y="0"/>
            <a:ext cx="408432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33" name="Google Shape;33;p5"/>
          <p:cNvSpPr txBox="1"/>
          <p:nvPr/>
        </p:nvSpPr>
        <p:spPr>
          <a:xfrm>
            <a:off x="1098468" y="4856142"/>
            <a:ext cx="42930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600"/>
            </a:pPr>
            <a:r>
              <a:rPr lang="es-CO" sz="6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la Presidencia de la República.</a:t>
            </a:r>
            <a:endParaRPr sz="60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EBB03E-157E-1743-86F1-8874FFB41B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276" y="2070267"/>
            <a:ext cx="4293000" cy="1349375"/>
          </a:xfrm>
        </p:spPr>
        <p:txBody>
          <a:bodyPr/>
          <a:lstStyle>
            <a:lvl1pPr marL="95250" indent="0" algn="l">
              <a:buNone/>
              <a:defRPr sz="3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6C4BAFA-CF82-7743-AB31-DAA7A61A69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807" y="3771884"/>
            <a:ext cx="3904083" cy="73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6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 1 1" preserve="1" userDrawn="1">
  <p:cSld name="1_Diapositiva de título 1 1 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/>
        </p:nvSpPr>
        <p:spPr>
          <a:xfrm>
            <a:off x="8336496" y="546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SzPts val="700"/>
            </a:pPr>
            <a:fld id="{00000000-1234-1234-1234-123412341234}" type="slidenum">
              <a:rPr lang="es-CO" sz="700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pPr algn="r">
                <a:buSzPts val="700"/>
              </a:pPr>
              <a:t>‹Nº›</a:t>
            </a:fld>
            <a:endParaRPr sz="700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1" name="Google Shape;31;p5"/>
          <p:cNvSpPr txBox="1"/>
          <p:nvPr/>
        </p:nvSpPr>
        <p:spPr>
          <a:xfrm>
            <a:off x="8336496" y="-2155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SzPts val="700"/>
            </a:pPr>
            <a:fld id="{00000000-1234-1234-1234-123412341234}" type="slidenum">
              <a:rPr lang="es-CO" sz="7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pPr algn="r">
                <a:buSzPts val="700"/>
              </a:pPr>
              <a:t>‹Nº›</a:t>
            </a:fld>
            <a:endParaRPr sz="70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2" name="Google Shape;32;p5"/>
          <p:cNvSpPr/>
          <p:nvPr/>
        </p:nvSpPr>
        <p:spPr>
          <a:xfrm>
            <a:off x="3213694" y="0"/>
            <a:ext cx="593522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33" name="Google Shape;33;p5"/>
          <p:cNvSpPr txBox="1"/>
          <p:nvPr/>
        </p:nvSpPr>
        <p:spPr>
          <a:xfrm>
            <a:off x="1098468" y="4856142"/>
            <a:ext cx="42930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600"/>
            </a:pPr>
            <a:r>
              <a:rPr lang="es-CO" sz="6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la Presidencia de la República.</a:t>
            </a:r>
            <a:endParaRPr sz="60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7F89DBB9-C64D-A243-9BCE-6A6B9C31FC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1004" y="1897062"/>
            <a:ext cx="5149596" cy="1349375"/>
          </a:xfrm>
        </p:spPr>
        <p:txBody>
          <a:bodyPr/>
          <a:lstStyle>
            <a:lvl1pPr marL="95250" indent="0" algn="r">
              <a:buNone/>
              <a:defRPr sz="3000"/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8F0AC9F-AE7A-F045-89E9-E509AA00DC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66" y="3771884"/>
            <a:ext cx="3904083" cy="7320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E2918E-ADDB-1D45-9E66-372B145DBC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88359" y="142890"/>
            <a:ext cx="1368831" cy="136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4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3300"/>
              <a:buFont typeface="Work Sans"/>
              <a:buNone/>
              <a:defRPr sz="33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9" r:id="rId2"/>
    <p:sldLayoutId id="2147483675" r:id="rId3"/>
    <p:sldLayoutId id="2147483676" r:id="rId4"/>
    <p:sldLayoutId id="2147483677" r:id="rId5"/>
    <p:sldLayoutId id="2147483678" r:id="rId6"/>
    <p:sldLayoutId id="214748368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3300"/>
              <a:buFont typeface="Work Sans"/>
              <a:buNone/>
              <a:defRPr sz="33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fld id="{00000000-1234-1234-1234-123412341234}" type="slidenum">
              <a:rPr lang="es-CO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31710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9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1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7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9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3.xml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5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24.png"/><Relationship Id="rId7" Type="http://schemas.openxmlformats.org/officeDocument/2006/relationships/diagramQuickStyle" Target="../diagrams/quickStyle1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6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microsoft.com/office/2007/relationships/hdphoto" Target="../media/hdphoto4.wdp"/><Relationship Id="rId9" Type="http://schemas.microsoft.com/office/2007/relationships/diagramDrawing" Target="../diagrams/drawing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microsoft.com/office/2007/relationships/hdphoto" Target="../media/hdphoto5.wdp"/><Relationship Id="rId7" Type="http://schemas.openxmlformats.org/officeDocument/2006/relationships/diagramQuickStyle" Target="../diagrams/quickStyle1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26.png"/><Relationship Id="rId9" Type="http://schemas.microsoft.com/office/2007/relationships/diagramDrawing" Target="../diagrams/drawing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A37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3356811" y="1867466"/>
            <a:ext cx="5642810" cy="185751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CO" sz="3600" b="1" dirty="0" smtClean="0">
                <a:solidFill>
                  <a:schemeClr val="accent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Superintendencia de Transporte</a:t>
            </a:r>
            <a:endParaRPr lang="es-CO" sz="3600" b="1" dirty="0">
              <a:solidFill>
                <a:schemeClr val="accent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Marcador de contenido"/>
          <p:cNvSpPr txBox="1">
            <a:spLocks/>
          </p:cNvSpPr>
          <p:nvPr/>
        </p:nvSpPr>
        <p:spPr>
          <a:xfrm>
            <a:off x="695936" y="1719185"/>
            <a:ext cx="7967772" cy="230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indent="0" algn="ctr"/>
            <a:endParaRPr lang="es-CO" sz="1200" dirty="0">
              <a:solidFill>
                <a:schemeClr val="bg1"/>
              </a:solidFill>
            </a:endParaRPr>
          </a:p>
          <a:p>
            <a:pPr marL="0" indent="0" algn="ctr"/>
            <a:r>
              <a:rPr lang="es-CO" sz="3600" b="1" dirty="0">
                <a:solidFill>
                  <a:schemeClr val="bg1"/>
                </a:solidFill>
              </a:rPr>
              <a:t>3</a:t>
            </a:r>
            <a:r>
              <a:rPr lang="es-CO" sz="3600" b="1" dirty="0" smtClean="0">
                <a:solidFill>
                  <a:schemeClr val="bg1"/>
                </a:solidFill>
              </a:rPr>
              <a:t>. Delegatura para la Protección de Usuarios del Sector Transporte</a:t>
            </a:r>
            <a:endParaRPr lang="es-CO" sz="800" dirty="0">
              <a:solidFill>
                <a:schemeClr val="bg1"/>
              </a:solidFill>
            </a:endParaRPr>
          </a:p>
          <a:p>
            <a:pPr marL="385763" indent="-385763">
              <a:buFont typeface="Arial"/>
              <a:buAutoNum type="arabicPeriod" startAt="2"/>
            </a:pPr>
            <a:endParaRPr lang="es-CO" sz="800" dirty="0"/>
          </a:p>
        </p:txBody>
      </p:sp>
    </p:spTree>
    <p:extLst>
      <p:ext uri="{BB962C8B-B14F-4D97-AF65-F5344CB8AC3E}">
        <p14:creationId xmlns:p14="http://schemas.microsoft.com/office/powerpoint/2010/main" val="93214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Subtítulo"/>
          <p:cNvSpPr txBox="1">
            <a:spLocks/>
          </p:cNvSpPr>
          <p:nvPr/>
        </p:nvSpPr>
        <p:spPr>
          <a:xfrm>
            <a:off x="4239491" y="2179782"/>
            <a:ext cx="4669265" cy="178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None/>
              <a:tabLst/>
              <a:defRPr/>
            </a:pPr>
            <a:r>
              <a:rPr kumimoji="0" lang="es-CO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t>Velar por el cumplimiento de los principios de libre acceso, seguridad y legalidad en la protección de los usuarios del sector transporte.</a:t>
            </a:r>
            <a:endParaRPr kumimoji="0" lang="es-CO" sz="160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25" y="175491"/>
            <a:ext cx="3731490" cy="486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uadroTexto 1"/>
          <p:cNvSpPr txBox="1"/>
          <p:nvPr/>
        </p:nvSpPr>
        <p:spPr>
          <a:xfrm>
            <a:off x="4387273" y="1136073"/>
            <a:ext cx="39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chemeClr val="accent1">
                    <a:lumMod val="25000"/>
                  </a:schemeClr>
                </a:solidFill>
              </a:rPr>
              <a:t>OBJETIVO</a:t>
            </a:r>
            <a:r>
              <a:rPr lang="es-CO" dirty="0" smtClean="0"/>
              <a:t> 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41544666"/>
              </p:ext>
            </p:extLst>
          </p:nvPr>
        </p:nvGraphicFramePr>
        <p:xfrm>
          <a:off x="1518025" y="471054"/>
          <a:ext cx="6323647" cy="2876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2 Imagen" descr="personas-usuario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9637" y="3328987"/>
            <a:ext cx="4286250" cy="181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3545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Marcador de contenido"/>
          <p:cNvSpPr txBox="1">
            <a:spLocks/>
          </p:cNvSpPr>
          <p:nvPr/>
        </p:nvSpPr>
        <p:spPr>
          <a:xfrm>
            <a:off x="603573" y="1525222"/>
            <a:ext cx="7967772" cy="230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indent="0" algn="ctr"/>
            <a:endParaRPr lang="es-CO" sz="1200" dirty="0">
              <a:solidFill>
                <a:schemeClr val="bg1"/>
              </a:solidFill>
            </a:endParaRPr>
          </a:p>
          <a:p>
            <a:pPr marL="0" indent="0" algn="ctr"/>
            <a:r>
              <a:rPr lang="es-CO" sz="3600" b="1" dirty="0" smtClean="0">
                <a:solidFill>
                  <a:schemeClr val="bg1"/>
                </a:solidFill>
              </a:rPr>
              <a:t>4. Régimen Normativo del Sector Transporte</a:t>
            </a:r>
            <a:endParaRPr lang="es-CO" sz="800" dirty="0"/>
          </a:p>
        </p:txBody>
      </p:sp>
    </p:spTree>
    <p:extLst>
      <p:ext uri="{BB962C8B-B14F-4D97-AF65-F5344CB8AC3E}">
        <p14:creationId xmlns:p14="http://schemas.microsoft.com/office/powerpoint/2010/main" val="6377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92280868"/>
              </p:ext>
            </p:extLst>
          </p:nvPr>
        </p:nvGraphicFramePr>
        <p:xfrm>
          <a:off x="3143179" y="240146"/>
          <a:ext cx="5320851" cy="318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0820420"/>
              </p:ext>
            </p:extLst>
          </p:nvPr>
        </p:nvGraphicFramePr>
        <p:xfrm>
          <a:off x="3169481" y="3519055"/>
          <a:ext cx="5364919" cy="1395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BE9F411D-F8BA-475D-A7AD-0F33D462D01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786" b="98661" l="9375" r="9866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31431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7981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Marcador de contenido"/>
          <p:cNvSpPr txBox="1">
            <a:spLocks/>
          </p:cNvSpPr>
          <p:nvPr/>
        </p:nvSpPr>
        <p:spPr>
          <a:xfrm>
            <a:off x="409609" y="1405149"/>
            <a:ext cx="7967772" cy="230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indent="0" algn="ctr"/>
            <a:endParaRPr lang="es-CO" sz="1200" dirty="0">
              <a:solidFill>
                <a:schemeClr val="bg1"/>
              </a:solidFill>
            </a:endParaRPr>
          </a:p>
          <a:p>
            <a:pPr marL="0" indent="0" algn="ctr"/>
            <a:r>
              <a:rPr lang="es-CO" sz="3600" b="1" dirty="0">
                <a:solidFill>
                  <a:schemeClr val="bg1"/>
                </a:solidFill>
              </a:rPr>
              <a:t>5</a:t>
            </a:r>
            <a:r>
              <a:rPr lang="es-CO" sz="3600" b="1" dirty="0" smtClean="0">
                <a:solidFill>
                  <a:schemeClr val="bg1"/>
                </a:solidFill>
              </a:rPr>
              <a:t>. Derechos de los Usuarios del Sector Transporte</a:t>
            </a:r>
            <a:endParaRPr lang="es-CO" sz="800" dirty="0"/>
          </a:p>
        </p:txBody>
      </p:sp>
    </p:spTree>
    <p:extLst>
      <p:ext uri="{BB962C8B-B14F-4D97-AF65-F5344CB8AC3E}">
        <p14:creationId xmlns:p14="http://schemas.microsoft.com/office/powerpoint/2010/main" val="327917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usuari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412" y="1549685"/>
            <a:ext cx="3048000" cy="3048001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3718162" y="1549685"/>
            <a:ext cx="52201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i="1" dirty="0" smtClean="0">
                <a:solidFill>
                  <a:schemeClr val="tx2">
                    <a:lumMod val="75000"/>
                  </a:schemeClr>
                </a:solidFill>
                <a:latin typeface="Work Sans Light" panose="00000400000000000000" pitchFamily="50" charset="0"/>
              </a:rPr>
              <a:t>“</a:t>
            </a:r>
            <a:r>
              <a:rPr lang="es-MX" sz="1600" i="1" dirty="0" smtClean="0">
                <a:solidFill>
                  <a:schemeClr val="tx2">
                    <a:lumMod val="75000"/>
                  </a:schemeClr>
                </a:solidFill>
                <a:latin typeface="Work Sans" panose="00000500000000000000" pitchFamily="50" charset="0"/>
              </a:rPr>
              <a:t>Toda persona natural o jurídica que, como destinatario final, adquiera, disfrute o utilice un determinado producto, cualquiera que sea su naturaleza para la satisfacción de una necesidad propia, privada, familiar o doméstica y empresarial cuando no esté ligada intrínsecamente a su actividad económica. Se entenderá incluido en el concepto de consumidor el de usuario” </a:t>
            </a:r>
          </a:p>
          <a:p>
            <a:endParaRPr lang="es-MX" sz="1600" dirty="0" smtClean="0">
              <a:solidFill>
                <a:schemeClr val="accent2">
                  <a:lumMod val="25000"/>
                </a:schemeClr>
              </a:solidFill>
              <a:latin typeface="Work Sans" panose="00000500000000000000" pitchFamily="50" charset="0"/>
            </a:endParaRPr>
          </a:p>
          <a:p>
            <a:pPr algn="ctr"/>
            <a:r>
              <a:rPr lang="es-MX" sz="1600" dirty="0" smtClean="0">
                <a:solidFill>
                  <a:schemeClr val="accent2">
                    <a:lumMod val="25000"/>
                  </a:schemeClr>
                </a:solidFill>
                <a:latin typeface="Work Sans" panose="00000500000000000000" pitchFamily="50" charset="0"/>
              </a:rPr>
              <a:t>(Artículo 5 Ley 1480 de 2011)</a:t>
            </a:r>
            <a:endParaRPr lang="es-CO" sz="1600" dirty="0">
              <a:solidFill>
                <a:schemeClr val="accent2">
                  <a:lumMod val="25000"/>
                </a:schemeClr>
              </a:solidFill>
              <a:latin typeface="Work Sans" panose="00000500000000000000" pitchFamily="50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038764" y="506052"/>
            <a:ext cx="4982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chemeClr val="accent1">
                    <a:lumMod val="25000"/>
                  </a:schemeClr>
                </a:solidFill>
                <a:latin typeface="Work Sans" panose="00000500000000000000" pitchFamily="50" charset="0"/>
              </a:rPr>
              <a:t>¿Quién es usuario?</a:t>
            </a:r>
            <a:endParaRPr lang="es-CO" sz="3600" b="1" dirty="0">
              <a:solidFill>
                <a:schemeClr val="accent1">
                  <a:lumMod val="25000"/>
                </a:schemeClr>
              </a:solidFill>
              <a:latin typeface="Work Sans" panose="00000500000000000000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067789" y="1481959"/>
            <a:ext cx="58562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1400"/>
            </a:pPr>
            <a:r>
              <a:rPr lang="es-CO" sz="4000" b="1" dirty="0">
                <a:solidFill>
                  <a:schemeClr val="bg2">
                    <a:lumMod val="50000"/>
                  </a:schemeClr>
                </a:solidFill>
                <a:latin typeface="Work Sans" panose="00000500000000000000" pitchFamily="50" charset="0"/>
                <a:ea typeface="Work Sans Light"/>
                <a:cs typeface="Work Sans Light"/>
                <a:sym typeface="Work Sans Light"/>
              </a:rPr>
              <a:t>¿</a:t>
            </a:r>
            <a:r>
              <a:rPr lang="es-CO" sz="4000" b="1" dirty="0" smtClean="0">
                <a:solidFill>
                  <a:schemeClr val="bg2">
                    <a:lumMod val="50000"/>
                  </a:schemeClr>
                </a:solidFill>
                <a:latin typeface="Work Sans" panose="00000500000000000000" pitchFamily="50" charset="0"/>
                <a:ea typeface="Work Sans Light"/>
                <a:cs typeface="Work Sans Light"/>
                <a:sym typeface="Work Sans Light"/>
              </a:rPr>
              <a:t>CÓMO </a:t>
            </a:r>
            <a:r>
              <a:rPr lang="es-CO" sz="4000" b="1" dirty="0">
                <a:solidFill>
                  <a:schemeClr val="bg2">
                    <a:lumMod val="50000"/>
                  </a:schemeClr>
                </a:solidFill>
                <a:latin typeface="Work Sans" panose="00000500000000000000" pitchFamily="50" charset="0"/>
                <a:ea typeface="Work Sans Light"/>
                <a:cs typeface="Work Sans Light"/>
                <a:sym typeface="Work Sans Light"/>
              </a:rPr>
              <a:t>ESTA COMPUESTA LA RELACIÓN DE CONSUMO?</a:t>
            </a:r>
          </a:p>
        </p:txBody>
      </p:sp>
      <p:pic>
        <p:nvPicPr>
          <p:cNvPr id="6" name="5 Imagen" descr="depositphotos_124035002-stock-illustration-happy-family-couple-with-shopping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88" b="93620" l="4590" r="925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399010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1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05792" cy="5143500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69063157"/>
              </p:ext>
            </p:extLst>
          </p:nvPr>
        </p:nvGraphicFramePr>
        <p:xfrm>
          <a:off x="3500582" y="554182"/>
          <a:ext cx="5449453" cy="3786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1555572" y="3163577"/>
            <a:ext cx="60543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rgbClr val="002060"/>
                </a:solidFill>
                <a:latin typeface="Work Sans" panose="00000500000000000000" pitchFamily="50" charset="0"/>
              </a:rPr>
              <a:t>INFORMACIÓN, PUBLICIDAD Y PROMOCIONES</a:t>
            </a:r>
          </a:p>
        </p:txBody>
      </p:sp>
      <p:pic>
        <p:nvPicPr>
          <p:cNvPr id="4" name="3 Imagen" descr="big-i-123916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587" y="890141"/>
            <a:ext cx="2035983" cy="20359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2633402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Marcador de contenido"/>
          <p:cNvSpPr txBox="1">
            <a:spLocks/>
          </p:cNvSpPr>
          <p:nvPr/>
        </p:nvSpPr>
        <p:spPr>
          <a:xfrm>
            <a:off x="4156370" y="758604"/>
            <a:ext cx="5086020" cy="2509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indent="0" algn="ctr"/>
            <a:endParaRPr lang="es-CO" sz="1200" dirty="0">
              <a:solidFill>
                <a:schemeClr val="bg1"/>
              </a:solidFill>
            </a:endParaRPr>
          </a:p>
          <a:p>
            <a:pPr marL="0" indent="0"/>
            <a:r>
              <a:rPr lang="es-CO" sz="1600" b="1" dirty="0">
                <a:solidFill>
                  <a:schemeClr val="bg1"/>
                </a:solidFill>
              </a:rPr>
              <a:t>1. </a:t>
            </a:r>
            <a:r>
              <a:rPr lang="es-CO" sz="1600" dirty="0" smtClean="0">
                <a:solidFill>
                  <a:schemeClr val="bg1"/>
                </a:solidFill>
              </a:rPr>
              <a:t>Renovación </a:t>
            </a:r>
            <a:r>
              <a:rPr lang="es-CO" sz="1600" dirty="0">
                <a:solidFill>
                  <a:schemeClr val="bg1"/>
                </a:solidFill>
              </a:rPr>
              <a:t>de la Superintendencia de Transporte.</a:t>
            </a:r>
          </a:p>
          <a:p>
            <a:pPr marL="385763" indent="-385763"/>
            <a:r>
              <a:rPr lang="es-CO" sz="1600" dirty="0">
                <a:solidFill>
                  <a:schemeClr val="bg1"/>
                </a:solidFill>
              </a:rPr>
              <a:t>	1.1.  Antes de la renovación.</a:t>
            </a:r>
          </a:p>
          <a:p>
            <a:pPr marL="385763" indent="-385763"/>
            <a:r>
              <a:rPr lang="es-CO" sz="1600" dirty="0">
                <a:solidFill>
                  <a:schemeClr val="bg1"/>
                </a:solidFill>
              </a:rPr>
              <a:t>	1.2.  Con la renovación</a:t>
            </a:r>
            <a:r>
              <a:rPr lang="es-CO" sz="1600" dirty="0" smtClean="0">
                <a:solidFill>
                  <a:schemeClr val="bg1"/>
                </a:solidFill>
              </a:rPr>
              <a:t>.</a:t>
            </a:r>
          </a:p>
          <a:p>
            <a:pPr marL="385763" indent="-385763"/>
            <a:r>
              <a:rPr lang="es-CO" sz="1600" dirty="0" smtClean="0">
                <a:solidFill>
                  <a:schemeClr val="bg1"/>
                </a:solidFill>
              </a:rPr>
              <a:t>2. Facultades de la ST </a:t>
            </a:r>
            <a:endParaRPr lang="es-CO" sz="1600" dirty="0">
              <a:solidFill>
                <a:schemeClr val="bg1"/>
              </a:solidFill>
            </a:endParaRPr>
          </a:p>
          <a:p>
            <a:pPr marL="0" indent="0"/>
            <a:r>
              <a:rPr lang="es-CO" sz="1600" dirty="0">
                <a:solidFill>
                  <a:schemeClr val="bg1"/>
                </a:solidFill>
              </a:rPr>
              <a:t>3</a:t>
            </a:r>
            <a:r>
              <a:rPr lang="es-CO" sz="1600" dirty="0" smtClean="0">
                <a:solidFill>
                  <a:schemeClr val="bg1"/>
                </a:solidFill>
              </a:rPr>
              <a:t>. Delegatura para la Protección </a:t>
            </a:r>
            <a:r>
              <a:rPr lang="es-CO" sz="1600" dirty="0">
                <a:solidFill>
                  <a:schemeClr val="bg1"/>
                </a:solidFill>
              </a:rPr>
              <a:t>de </a:t>
            </a:r>
            <a:r>
              <a:rPr lang="es-CO" sz="1600" dirty="0" smtClean="0">
                <a:solidFill>
                  <a:schemeClr val="bg1"/>
                </a:solidFill>
              </a:rPr>
              <a:t>Usuarios del Sector Transporte.</a:t>
            </a:r>
            <a:endParaRPr lang="es-CO" sz="1600" dirty="0">
              <a:solidFill>
                <a:schemeClr val="bg1"/>
              </a:solidFill>
            </a:endParaRPr>
          </a:p>
          <a:p>
            <a:pPr marL="0" indent="0"/>
            <a:r>
              <a:rPr lang="es-CO" sz="1600" dirty="0">
                <a:solidFill>
                  <a:schemeClr val="bg1"/>
                </a:solidFill>
              </a:rPr>
              <a:t>4</a:t>
            </a:r>
            <a:r>
              <a:rPr lang="es-CO" sz="1600" dirty="0" smtClean="0">
                <a:solidFill>
                  <a:schemeClr val="bg1"/>
                </a:solidFill>
              </a:rPr>
              <a:t>. </a:t>
            </a:r>
            <a:r>
              <a:rPr lang="es-CO" sz="1600" dirty="0">
                <a:solidFill>
                  <a:schemeClr val="bg1"/>
                </a:solidFill>
              </a:rPr>
              <a:t>Régimen </a:t>
            </a:r>
            <a:r>
              <a:rPr lang="es-CO" sz="1600" dirty="0" smtClean="0">
                <a:solidFill>
                  <a:schemeClr val="bg1"/>
                </a:solidFill>
              </a:rPr>
              <a:t>Normativo </a:t>
            </a:r>
            <a:r>
              <a:rPr lang="es-CO" sz="1600" dirty="0">
                <a:solidFill>
                  <a:schemeClr val="bg1"/>
                </a:solidFill>
              </a:rPr>
              <a:t>del Sector Transporte.</a:t>
            </a:r>
          </a:p>
          <a:p>
            <a:pPr marL="0" indent="0"/>
            <a:r>
              <a:rPr lang="es-CO" sz="1600" dirty="0">
                <a:solidFill>
                  <a:schemeClr val="bg1"/>
                </a:solidFill>
              </a:rPr>
              <a:t>5</a:t>
            </a:r>
            <a:r>
              <a:rPr lang="es-CO" sz="1600" dirty="0" smtClean="0">
                <a:solidFill>
                  <a:schemeClr val="bg1"/>
                </a:solidFill>
              </a:rPr>
              <a:t>. </a:t>
            </a:r>
            <a:r>
              <a:rPr lang="es-CO" sz="1600" dirty="0">
                <a:solidFill>
                  <a:schemeClr val="bg1"/>
                </a:solidFill>
              </a:rPr>
              <a:t>Derechos de los Usuarios del Sector Transporte.</a:t>
            </a:r>
          </a:p>
          <a:p>
            <a:pPr marL="0" indent="0"/>
            <a:r>
              <a:rPr lang="es-CO" sz="1600" dirty="0">
                <a:solidFill>
                  <a:schemeClr val="bg1"/>
                </a:solidFill>
              </a:rPr>
              <a:t>6</a:t>
            </a:r>
            <a:r>
              <a:rPr lang="es-CO" sz="1600" dirty="0" smtClean="0">
                <a:solidFill>
                  <a:schemeClr val="bg1"/>
                </a:solidFill>
              </a:rPr>
              <a:t>. Peticiones, Quejas y Reclamos.</a:t>
            </a:r>
          </a:p>
          <a:p>
            <a:pPr marL="0" indent="0"/>
            <a:r>
              <a:rPr lang="es-CO" sz="1600" dirty="0">
                <a:solidFill>
                  <a:schemeClr val="bg1"/>
                </a:solidFill>
              </a:rPr>
              <a:t>7</a:t>
            </a:r>
            <a:r>
              <a:rPr lang="es-CO" sz="1600" dirty="0" smtClean="0">
                <a:solidFill>
                  <a:schemeClr val="bg1"/>
                </a:solidFill>
              </a:rPr>
              <a:t>. Empresas de transporte terrestre automotor.</a:t>
            </a:r>
            <a:endParaRPr lang="es-CO" sz="1600" dirty="0">
              <a:solidFill>
                <a:schemeClr val="bg1"/>
              </a:solidFill>
            </a:endParaRPr>
          </a:p>
          <a:p>
            <a:pPr marL="385763" indent="-385763">
              <a:buFont typeface="Arial"/>
              <a:buAutoNum type="arabicPeriod" startAt="2"/>
            </a:pPr>
            <a:endParaRPr lang="es-CO" sz="800" dirty="0">
              <a:solidFill>
                <a:schemeClr val="bg1"/>
              </a:solidFill>
            </a:endParaRPr>
          </a:p>
          <a:p>
            <a:pPr marL="385763" indent="-385763">
              <a:buFont typeface="Arial"/>
              <a:buAutoNum type="arabicPeriod" startAt="2"/>
            </a:pPr>
            <a:endParaRPr lang="es-CO" sz="8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AEA71CC-0376-486C-84E2-0489A82E11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33" t="-346" r="22406" b="346"/>
          <a:stretch/>
        </p:blipFill>
        <p:spPr>
          <a:xfrm>
            <a:off x="-113113" y="-129417"/>
            <a:ext cx="3783238" cy="527291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37E39C0-09D9-49FA-BD63-627EF680E26D}"/>
              </a:ext>
            </a:extLst>
          </p:cNvPr>
          <p:cNvSpPr txBox="1"/>
          <p:nvPr/>
        </p:nvSpPr>
        <p:spPr>
          <a:xfrm>
            <a:off x="5339807" y="354647"/>
            <a:ext cx="2719146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chemeClr val="bg1"/>
                </a:solidFill>
              </a:rPr>
              <a:t>TEMAS</a:t>
            </a:r>
            <a:endParaRPr lang="es-CO" sz="3600" dirty="0">
              <a:solidFill>
                <a:schemeClr val="bg1"/>
              </a:solidFill>
            </a:endParaRPr>
          </a:p>
          <a:p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242675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texto"/>
          <p:cNvSpPr txBox="1">
            <a:spLocks/>
          </p:cNvSpPr>
          <p:nvPr/>
        </p:nvSpPr>
        <p:spPr>
          <a:xfrm>
            <a:off x="1022941" y="2399064"/>
            <a:ext cx="6375842" cy="13394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685800">
              <a:spcBef>
                <a:spcPts val="435"/>
              </a:spcBef>
              <a:buClr>
                <a:schemeClr val="accent1"/>
              </a:buClr>
              <a:buSzPct val="85000"/>
              <a:defRPr/>
            </a:pPr>
            <a:endParaRPr lang="es-CO" sz="135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52208397"/>
              </p:ext>
            </p:extLst>
          </p:nvPr>
        </p:nvGraphicFramePr>
        <p:xfrm>
          <a:off x="3126993" y="997528"/>
          <a:ext cx="5647553" cy="3426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Marcador de texto 10"/>
          <p:cNvSpPr>
            <a:spLocks noGrp="1"/>
          </p:cNvSpPr>
          <p:nvPr>
            <p:ph type="body" idx="2"/>
          </p:nvPr>
        </p:nvSpPr>
        <p:spPr>
          <a:xfrm>
            <a:off x="471054" y="64655"/>
            <a:ext cx="2129465" cy="5078845"/>
          </a:xfrm>
        </p:spPr>
        <p:txBody>
          <a:bodyPr/>
          <a:lstStyle/>
          <a:p>
            <a:endParaRPr lang="es-MX" sz="1400" dirty="0" smtClean="0">
              <a:solidFill>
                <a:srgbClr val="002060"/>
              </a:solidFill>
            </a:endParaRPr>
          </a:p>
          <a:p>
            <a:endParaRPr lang="es-MX" sz="1400" dirty="0">
              <a:solidFill>
                <a:srgbClr val="002060"/>
              </a:solidFill>
            </a:endParaRPr>
          </a:p>
          <a:p>
            <a:endParaRPr lang="es-MX" sz="1400" dirty="0" smtClean="0">
              <a:solidFill>
                <a:srgbClr val="002060"/>
              </a:solidFill>
            </a:endParaRPr>
          </a:p>
          <a:p>
            <a:endParaRPr lang="es-MX" sz="1400" dirty="0">
              <a:solidFill>
                <a:srgbClr val="002060"/>
              </a:solidFill>
            </a:endParaRPr>
          </a:p>
          <a:p>
            <a:endParaRPr lang="es-MX" sz="1400" dirty="0">
              <a:solidFill>
                <a:srgbClr val="002060"/>
              </a:solidFill>
            </a:endParaRPr>
          </a:p>
          <a:p>
            <a:r>
              <a:rPr lang="es-MX" sz="1600" dirty="0" smtClean="0">
                <a:solidFill>
                  <a:srgbClr val="002060"/>
                </a:solidFill>
              </a:rPr>
              <a:t>Los </a:t>
            </a:r>
            <a:r>
              <a:rPr lang="es-MX" sz="1600" dirty="0">
                <a:solidFill>
                  <a:srgbClr val="002060"/>
                </a:solidFill>
              </a:rPr>
              <a:t>usuarios tienen derecho a recibir información, </a:t>
            </a:r>
            <a:r>
              <a:rPr lang="es-MX" sz="1600" b="1" dirty="0">
                <a:solidFill>
                  <a:srgbClr val="002060"/>
                </a:solidFill>
              </a:rPr>
              <a:t>clara, veraz, suficiente, oportuna, verificable, comprensible, precisa e idónea </a:t>
            </a:r>
            <a:r>
              <a:rPr lang="es-MX" sz="1600" dirty="0">
                <a:solidFill>
                  <a:srgbClr val="002060"/>
                </a:solidFill>
              </a:rPr>
              <a:t>sobre los servicios que se le ofrezcan</a:t>
            </a:r>
            <a:endParaRPr lang="es-CO" sz="1600" dirty="0">
              <a:solidFill>
                <a:srgbClr val="002060"/>
              </a:solidFill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3123806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4405746" y="193963"/>
            <a:ext cx="45258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solidFill>
                  <a:srgbClr val="002060"/>
                </a:solidFill>
                <a:latin typeface="Work Sans" panose="00000500000000000000" pitchFamily="50" charset="0"/>
              </a:rPr>
              <a:t>LIBRE ELECCIÓN DEL MODO Y MEDIO DE TRANSPORTE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136133" y="2972065"/>
            <a:ext cx="33336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s-CO" sz="1800" dirty="0"/>
              <a:t>   </a:t>
            </a:r>
            <a:r>
              <a:rPr lang="es-CO" sz="1800" dirty="0">
                <a:solidFill>
                  <a:schemeClr val="tx2">
                    <a:lumMod val="75000"/>
                  </a:schemeClr>
                </a:solidFill>
                <a:latin typeface="Work Sans" panose="00000500000000000000" pitchFamily="50" charset="0"/>
              </a:rPr>
              <a:t>El usuario podrá tomar decisiones razonadas de consumo y ejercer su </a:t>
            </a:r>
            <a:r>
              <a:rPr lang="es-CO" sz="1800" dirty="0">
                <a:solidFill>
                  <a:schemeClr val="tx2">
                    <a:lumMod val="75000"/>
                  </a:schemeClr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derecho a la libre locomoción a través de la elección del  medio y modo de transporte.</a:t>
            </a:r>
            <a:endParaRPr lang="es-CO" sz="1050" dirty="0">
              <a:solidFill>
                <a:schemeClr val="tx2">
                  <a:lumMod val="75000"/>
                </a:schemeClr>
              </a:solidFill>
              <a:latin typeface="Work Sans" panose="00000500000000000000" pitchFamily="50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8" r="19564" b="7217"/>
          <a:stretch/>
        </p:blipFill>
        <p:spPr>
          <a:xfrm>
            <a:off x="0" y="0"/>
            <a:ext cx="4405746" cy="532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5486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1146376" y="439098"/>
            <a:ext cx="6429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solidFill>
                  <a:srgbClr val="002060"/>
                </a:solidFill>
                <a:latin typeface="Work Sans" panose="00000500000000000000" pitchFamily="50" charset="0"/>
              </a:rPr>
              <a:t>PRESTACIÓN DEL SERVICIO CONTRATADO</a:t>
            </a:r>
          </a:p>
        </p:txBody>
      </p:sp>
      <p:pic>
        <p:nvPicPr>
          <p:cNvPr id="4" name="3 Imagen" descr="big-i-123916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504" y="2207626"/>
            <a:ext cx="4042113" cy="13875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1931506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1464447" y="1660922"/>
            <a:ext cx="5829300" cy="642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90000"/>
              </a:lnSpc>
              <a:buClr>
                <a:srgbClr val="0054BC"/>
              </a:buClr>
              <a:buSzPts val="3300"/>
              <a:buFont typeface="Work Sans"/>
              <a:buNone/>
              <a:defRPr sz="3000" b="1">
                <a:solidFill>
                  <a:srgbClr val="92D050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>
              <a:buSzPts val="1100"/>
              <a:buNone/>
            </a:lvl2pPr>
            <a:lvl3pPr>
              <a:buSzPts val="1100"/>
              <a:buNone/>
            </a:lvl3pPr>
            <a:lvl4pPr>
              <a:buSzPts val="1100"/>
              <a:buNone/>
            </a:lvl4pPr>
            <a:lvl5pPr>
              <a:buSzPts val="1100"/>
              <a:buNone/>
            </a:lvl5pPr>
            <a:lvl6pPr>
              <a:buSzPts val="1100"/>
              <a:buNone/>
            </a:lvl6pPr>
            <a:lvl7pPr>
              <a:buSzPts val="1100"/>
              <a:buNone/>
            </a:lvl7pPr>
            <a:lvl8pPr>
              <a:buSzPts val="1100"/>
              <a:buNone/>
            </a:lvl8pPr>
            <a:lvl9pPr>
              <a:buSzPts val="1100"/>
              <a:buNone/>
            </a:lvl9pPr>
          </a:lstStyle>
          <a:p>
            <a:endParaRPr lang="es-CO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808375476"/>
              </p:ext>
            </p:extLst>
          </p:nvPr>
        </p:nvGraphicFramePr>
        <p:xfrm>
          <a:off x="2900218" y="650587"/>
          <a:ext cx="60590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9203" y="508000"/>
            <a:ext cx="2929421" cy="420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1411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texto"/>
          <p:cNvSpPr txBox="1">
            <a:spLocks/>
          </p:cNvSpPr>
          <p:nvPr/>
        </p:nvSpPr>
        <p:spPr>
          <a:xfrm>
            <a:off x="1410868" y="1017973"/>
            <a:ext cx="6375842" cy="13394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685800">
              <a:spcBef>
                <a:spcPts val="435"/>
              </a:spcBef>
              <a:buClr>
                <a:schemeClr val="accent1"/>
              </a:buClr>
              <a:buSzPct val="85000"/>
              <a:defRPr/>
            </a:pPr>
            <a:endParaRPr lang="es-CO" sz="135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4391066" y="1482583"/>
            <a:ext cx="43003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1500" dirty="0">
                <a:solidFill>
                  <a:schemeClr val="tx2">
                    <a:lumMod val="75000"/>
                  </a:schemeClr>
                </a:solidFill>
                <a:latin typeface="Work Sans" panose="00000500000000000000" pitchFamily="50" charset="0"/>
              </a:rPr>
              <a:t>El pasajero tiene derecho a llegar a su lugar de destino sano y salvo.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s-CO" sz="1500" dirty="0">
              <a:solidFill>
                <a:schemeClr val="tx2">
                  <a:lumMod val="75000"/>
                </a:schemeClr>
              </a:solidFill>
              <a:latin typeface="Work Sans" panose="00000500000000000000" pitchFamily="50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1500" dirty="0">
                <a:solidFill>
                  <a:schemeClr val="tx2">
                    <a:lumMod val="75000"/>
                  </a:schemeClr>
                </a:solidFill>
                <a:latin typeface="Work Sans" panose="00000500000000000000" pitchFamily="50" charset="0"/>
              </a:rPr>
              <a:t>El equipaje o la carga que se envíe debe llegar en las mismas condiciones en que fue entregado. </a:t>
            </a:r>
          </a:p>
          <a:p>
            <a:endParaRPr lang="es-CO" sz="1500" dirty="0">
              <a:solidFill>
                <a:schemeClr val="tx2">
                  <a:lumMod val="75000"/>
                </a:schemeClr>
              </a:solidFill>
              <a:latin typeface="Work Sans" panose="00000500000000000000" pitchFamily="50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1500" dirty="0">
                <a:solidFill>
                  <a:schemeClr val="tx2">
                    <a:lumMod val="75000"/>
                  </a:schemeClr>
                </a:solidFill>
                <a:latin typeface="Work Sans" panose="00000500000000000000" pitchFamily="50" charset="0"/>
              </a:rPr>
              <a:t>El usuario tendrá derecho a recibir su servicio en los horarios, itinerarios y términos pactados.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s-CO" sz="1500" dirty="0">
              <a:solidFill>
                <a:schemeClr val="tx2">
                  <a:lumMod val="75000"/>
                </a:schemeClr>
              </a:solidFill>
              <a:latin typeface="Work Sans" panose="00000500000000000000" pitchFamily="50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1500" dirty="0">
                <a:solidFill>
                  <a:schemeClr val="tx2">
                    <a:lumMod val="75000"/>
                  </a:schemeClr>
                </a:solidFill>
                <a:latin typeface="Work Sans" panose="00000500000000000000" pitchFamily="50" charset="0"/>
              </a:rPr>
              <a:t>El cargue y descargue de pasajeros debe realizarse en terminales, aeropuertos o en puntos autorizados según el medio de transporte.</a:t>
            </a:r>
          </a:p>
          <a:p>
            <a:pPr marL="214313" indent="-214313"/>
            <a:endParaRPr lang="es-CO" sz="15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7 Imagen" descr="idea-006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8667" l="0" r="982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77090"/>
            <a:ext cx="3982636" cy="486640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598789" y="517236"/>
            <a:ext cx="3529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solidFill>
                  <a:schemeClr val="tx2">
                    <a:lumMod val="25000"/>
                  </a:schemeClr>
                </a:solidFill>
              </a:rPr>
              <a:t>¿</a:t>
            </a:r>
            <a:r>
              <a:rPr lang="es-CO" sz="3600" b="1" dirty="0" smtClean="0">
                <a:solidFill>
                  <a:schemeClr val="tx2">
                    <a:lumMod val="25000"/>
                  </a:schemeClr>
                </a:solidFill>
                <a:latin typeface="Work Sans" panose="00000500000000000000" pitchFamily="50" charset="0"/>
              </a:rPr>
              <a:t>Qué implica?</a:t>
            </a:r>
            <a:endParaRPr lang="es-CO" sz="3600" b="1" dirty="0">
              <a:solidFill>
                <a:schemeClr val="tx2">
                  <a:lumMod val="25000"/>
                </a:schemeClr>
              </a:solidFill>
              <a:latin typeface="Work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57061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1754410" y="3199154"/>
            <a:ext cx="5377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3200" b="1" dirty="0">
                <a:solidFill>
                  <a:srgbClr val="002060"/>
                </a:solidFill>
                <a:latin typeface="Work Sans" panose="00000500000000000000" pitchFamily="50" charset="0"/>
              </a:rPr>
              <a:t>DERECHO A RECLAMAR</a:t>
            </a:r>
          </a:p>
        </p:txBody>
      </p:sp>
      <p:pic>
        <p:nvPicPr>
          <p:cNvPr id="4" name="3 Imagen" descr="big-i-123916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000" y="1071552"/>
            <a:ext cx="2493065" cy="15537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8934402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CuadroTexto"/>
          <p:cNvSpPr txBox="1"/>
          <p:nvPr/>
        </p:nvSpPr>
        <p:spPr>
          <a:xfrm>
            <a:off x="998112" y="1492585"/>
            <a:ext cx="2840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rgbClr val="002060"/>
                </a:solidFill>
                <a:latin typeface="Work Sans" panose="00000500000000000000" pitchFamily="50" charset="0"/>
              </a:rPr>
              <a:t> </a:t>
            </a:r>
            <a:endParaRPr lang="es-CO" b="1" dirty="0">
              <a:solidFill>
                <a:srgbClr val="002060"/>
              </a:solidFill>
              <a:latin typeface="Work Sans" panose="00000500000000000000" pitchFamily="50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729425" y="4022058"/>
            <a:ext cx="7410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rgbClr val="002060"/>
                </a:solidFill>
                <a:latin typeface="Work Sans" panose="00000500000000000000" pitchFamily="50" charset="0"/>
              </a:rPr>
              <a:t>	</a:t>
            </a:r>
            <a:endParaRPr lang="es-CO" sz="1600" b="1" dirty="0">
              <a:solidFill>
                <a:schemeClr val="accent2">
                  <a:lumMod val="25000"/>
                </a:schemeClr>
              </a:solidFill>
              <a:latin typeface="Work Sans" panose="00000500000000000000" pitchFamily="50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10669" y="369509"/>
            <a:ext cx="8409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chemeClr val="accent1">
                    <a:lumMod val="25000"/>
                  </a:schemeClr>
                </a:solidFill>
                <a:latin typeface="Work Sans" panose="00000500000000000000" pitchFamily="50" charset="0"/>
              </a:rPr>
              <a:t>Los usuarios pueden acudir ante</a:t>
            </a:r>
            <a:r>
              <a:rPr lang="es-MX" sz="3600" b="1" dirty="0">
                <a:solidFill>
                  <a:schemeClr val="accent1">
                    <a:lumMod val="25000"/>
                  </a:schemeClr>
                </a:solidFill>
              </a:rPr>
              <a:t>:</a:t>
            </a:r>
            <a:endParaRPr lang="es-CO" sz="36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361237862"/>
              </p:ext>
            </p:extLst>
          </p:nvPr>
        </p:nvGraphicFramePr>
        <p:xfrm>
          <a:off x="771526" y="1015840"/>
          <a:ext cx="7629524" cy="3587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001499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051B1DE-B855-4358-85FE-1CECAC653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60" b="97985" l="0" r="8961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55782" y="240144"/>
            <a:ext cx="4359564" cy="3842329"/>
          </a:xfrm>
          <a:prstGeom prst="rect">
            <a:avLst/>
          </a:prstGeom>
        </p:spPr>
      </p:pic>
      <p:graphicFrame>
        <p:nvGraphicFramePr>
          <p:cNvPr id="2" name="Marcador de contenido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0940924"/>
              </p:ext>
            </p:extLst>
          </p:nvPr>
        </p:nvGraphicFramePr>
        <p:xfrm>
          <a:off x="3224463" y="785312"/>
          <a:ext cx="5715000" cy="3371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2708021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Marcador de contenido"/>
          <p:cNvSpPr txBox="1">
            <a:spLocks/>
          </p:cNvSpPr>
          <p:nvPr/>
        </p:nvSpPr>
        <p:spPr>
          <a:xfrm>
            <a:off x="723646" y="1765368"/>
            <a:ext cx="7967772" cy="230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indent="0" algn="ctr"/>
            <a:endParaRPr lang="es-CO" sz="1200" dirty="0">
              <a:solidFill>
                <a:schemeClr val="bg1"/>
              </a:solidFill>
            </a:endParaRPr>
          </a:p>
          <a:p>
            <a:pPr marL="0" indent="0" algn="ctr"/>
            <a:r>
              <a:rPr lang="es-CO" sz="3600" b="1" dirty="0" smtClean="0">
                <a:solidFill>
                  <a:schemeClr val="bg1"/>
                </a:solidFill>
              </a:rPr>
              <a:t>6. Peticiones, Quejas y Reclamos</a:t>
            </a:r>
            <a:endParaRPr lang="es-CO" sz="800" dirty="0"/>
          </a:p>
        </p:txBody>
      </p:sp>
    </p:spTree>
    <p:extLst>
      <p:ext uri="{BB962C8B-B14F-4D97-AF65-F5344CB8AC3E}">
        <p14:creationId xmlns:p14="http://schemas.microsoft.com/office/powerpoint/2010/main" val="21546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9975" r="981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59" b="20151"/>
          <a:stretch/>
        </p:blipFill>
        <p:spPr>
          <a:xfrm>
            <a:off x="0" y="0"/>
            <a:ext cx="2819459" cy="3916156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40" y="92363"/>
            <a:ext cx="2519160" cy="1200728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765279462"/>
              </p:ext>
            </p:extLst>
          </p:nvPr>
        </p:nvGraphicFramePr>
        <p:xfrm>
          <a:off x="2967240" y="498764"/>
          <a:ext cx="6047449" cy="4230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3938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Marcador de contenido"/>
          <p:cNvSpPr txBox="1">
            <a:spLocks/>
          </p:cNvSpPr>
          <p:nvPr/>
        </p:nvSpPr>
        <p:spPr>
          <a:xfrm>
            <a:off x="963791" y="1358967"/>
            <a:ext cx="7967772" cy="230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indent="0" algn="ctr"/>
            <a:endParaRPr lang="es-CO" sz="1200" dirty="0">
              <a:solidFill>
                <a:schemeClr val="bg1"/>
              </a:solidFill>
            </a:endParaRPr>
          </a:p>
          <a:p>
            <a:pPr marL="0" indent="0" algn="ctr"/>
            <a:r>
              <a:rPr lang="es-CO" sz="3600" b="1" dirty="0">
                <a:solidFill>
                  <a:schemeClr val="bg1"/>
                </a:solidFill>
              </a:rPr>
              <a:t>1</a:t>
            </a:r>
            <a:r>
              <a:rPr lang="es-CO" sz="1600" b="1" dirty="0">
                <a:solidFill>
                  <a:schemeClr val="bg1"/>
                </a:solidFill>
              </a:rPr>
              <a:t>. </a:t>
            </a:r>
            <a:r>
              <a:rPr lang="es-CO" sz="3600" b="1" dirty="0" smtClean="0">
                <a:solidFill>
                  <a:schemeClr val="bg1"/>
                </a:solidFill>
              </a:rPr>
              <a:t>Renovación </a:t>
            </a:r>
            <a:r>
              <a:rPr lang="es-CO" sz="3600" b="1" dirty="0">
                <a:solidFill>
                  <a:schemeClr val="bg1"/>
                </a:solidFill>
              </a:rPr>
              <a:t>de </a:t>
            </a:r>
            <a:r>
              <a:rPr lang="es-CO" sz="3600" b="1" dirty="0" smtClean="0">
                <a:solidFill>
                  <a:schemeClr val="bg1"/>
                </a:solidFill>
              </a:rPr>
              <a:t>la Superintendencia de </a:t>
            </a:r>
          </a:p>
          <a:p>
            <a:pPr marL="0" indent="0" algn="ctr"/>
            <a:r>
              <a:rPr lang="es-CO" sz="3600" b="1" dirty="0" smtClean="0">
                <a:solidFill>
                  <a:schemeClr val="bg1"/>
                </a:solidFill>
              </a:rPr>
              <a:t>Transporte</a:t>
            </a:r>
            <a:r>
              <a:rPr lang="es-CO" sz="1600" b="1" dirty="0">
                <a:solidFill>
                  <a:schemeClr val="bg1"/>
                </a:solidFill>
              </a:rPr>
              <a:t>.</a:t>
            </a:r>
          </a:p>
          <a:p>
            <a:pPr marL="385763" indent="-385763"/>
            <a:r>
              <a:rPr lang="es-CO" sz="1600" b="1" dirty="0">
                <a:solidFill>
                  <a:schemeClr val="bg1"/>
                </a:solidFill>
              </a:rPr>
              <a:t>	</a:t>
            </a:r>
            <a:endParaRPr lang="es-CO" sz="800" dirty="0">
              <a:solidFill>
                <a:schemeClr val="bg1"/>
              </a:solidFill>
            </a:endParaRPr>
          </a:p>
          <a:p>
            <a:pPr marL="385763" indent="-385763">
              <a:buFont typeface="Arial"/>
              <a:buAutoNum type="arabicPeriod" startAt="2"/>
            </a:pPr>
            <a:endParaRPr lang="es-CO" sz="800" dirty="0"/>
          </a:p>
        </p:txBody>
      </p:sp>
    </p:spTree>
    <p:extLst>
      <p:ext uri="{BB962C8B-B14F-4D97-AF65-F5344CB8AC3E}">
        <p14:creationId xmlns:p14="http://schemas.microsoft.com/office/powerpoint/2010/main" val="314747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095"/>
            <a:ext cx="3263686" cy="41493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94907753"/>
              </p:ext>
            </p:extLst>
          </p:nvPr>
        </p:nvGraphicFramePr>
        <p:xfrm>
          <a:off x="2521527" y="661659"/>
          <a:ext cx="7130474" cy="4316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3272923" y="15328"/>
            <a:ext cx="5624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chemeClr val="tx2">
                    <a:lumMod val="25000"/>
                  </a:schemeClr>
                </a:solidFill>
                <a:latin typeface="Work Sans" panose="00000500000000000000" pitchFamily="50" charset="0"/>
              </a:rPr>
              <a:t>Canales de radicación </a:t>
            </a:r>
            <a:endParaRPr lang="es-CO" sz="3600" b="1" dirty="0">
              <a:solidFill>
                <a:schemeClr val="tx2">
                  <a:lumMod val="25000"/>
                </a:schemeClr>
              </a:solidFill>
              <a:latin typeface="Work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16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Marcador de contenido"/>
          <p:cNvSpPr txBox="1">
            <a:spLocks/>
          </p:cNvSpPr>
          <p:nvPr/>
        </p:nvSpPr>
        <p:spPr>
          <a:xfrm>
            <a:off x="723646" y="1765368"/>
            <a:ext cx="7967772" cy="230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indent="0" algn="ctr"/>
            <a:endParaRPr lang="es-CO" sz="1200" dirty="0">
              <a:solidFill>
                <a:schemeClr val="bg1"/>
              </a:solidFill>
            </a:endParaRPr>
          </a:p>
          <a:p>
            <a:pPr marL="0" indent="0" algn="ctr"/>
            <a:r>
              <a:rPr lang="es-CO" sz="3600" b="1" dirty="0">
                <a:solidFill>
                  <a:schemeClr val="bg1"/>
                </a:solidFill>
              </a:rPr>
              <a:t>7</a:t>
            </a:r>
            <a:r>
              <a:rPr lang="es-CO" sz="3600" b="1" dirty="0" smtClean="0">
                <a:solidFill>
                  <a:schemeClr val="bg1"/>
                </a:solidFill>
              </a:rPr>
              <a:t>. Procedimiento Administrativo Sancionatorio</a:t>
            </a:r>
            <a:endParaRPr lang="es-CO" sz="800" dirty="0"/>
          </a:p>
        </p:txBody>
      </p:sp>
    </p:spTree>
    <p:extLst>
      <p:ext uri="{BB962C8B-B14F-4D97-AF65-F5344CB8AC3E}">
        <p14:creationId xmlns:p14="http://schemas.microsoft.com/office/powerpoint/2010/main" val="329530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/>
          <p:nvPr/>
        </p:nvSpPr>
        <p:spPr>
          <a:xfrm>
            <a:off x="268725" y="106354"/>
            <a:ext cx="111069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rPr>
              <a:t>Sección de presentación</a:t>
            </a:r>
            <a:endParaRPr sz="600" b="0" i="0" u="none" strike="noStrike" cap="none">
              <a:solidFill>
                <a:srgbClr val="0066C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89536" y="2352083"/>
            <a:ext cx="8175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ETAPAS PROCEDIMIENTO ADMINISTRATIVO SANCIONATORIO</a:t>
            </a:r>
            <a:endParaRPr lang="es-CO" sz="1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34" name="Grupo 33"/>
          <p:cNvGrpSpPr/>
          <p:nvPr/>
        </p:nvGrpSpPr>
        <p:grpSpPr>
          <a:xfrm>
            <a:off x="457266" y="653774"/>
            <a:ext cx="8329692" cy="1494106"/>
            <a:chOff x="399243" y="1398213"/>
            <a:chExt cx="7947076" cy="1604425"/>
          </a:xfrm>
        </p:grpSpPr>
        <p:sp>
          <p:nvSpPr>
            <p:cNvPr id="35" name="Forma libre 34"/>
            <p:cNvSpPr/>
            <p:nvPr/>
          </p:nvSpPr>
          <p:spPr>
            <a:xfrm>
              <a:off x="399243" y="2198259"/>
              <a:ext cx="1066921" cy="459236"/>
            </a:xfrm>
            <a:custGeom>
              <a:avLst/>
              <a:gdLst>
                <a:gd name="connsiteX0" fmla="*/ 0 w 1066921"/>
                <a:gd name="connsiteY0" fmla="*/ 0 h 459236"/>
                <a:gd name="connsiteX1" fmla="*/ 1066921 w 1066921"/>
                <a:gd name="connsiteY1" fmla="*/ 0 h 459236"/>
                <a:gd name="connsiteX2" fmla="*/ 1066921 w 1066921"/>
                <a:gd name="connsiteY2" fmla="*/ 459236 h 459236"/>
                <a:gd name="connsiteX3" fmla="*/ 0 w 1066921"/>
                <a:gd name="connsiteY3" fmla="*/ 459236 h 459236"/>
                <a:gd name="connsiteX4" fmla="*/ 0 w 1066921"/>
                <a:gd name="connsiteY4" fmla="*/ 0 h 45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921" h="459236">
                  <a:moveTo>
                    <a:pt x="0" y="0"/>
                  </a:moveTo>
                  <a:lnTo>
                    <a:pt x="1066921" y="0"/>
                  </a:lnTo>
                  <a:lnTo>
                    <a:pt x="1066921" y="459236"/>
                  </a:lnTo>
                  <a:lnTo>
                    <a:pt x="0" y="45923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800" b="1" kern="1200" dirty="0" smtClean="0"/>
                <a:t>AVERIGUACIONES PRELIMINARES</a:t>
              </a:r>
            </a:p>
          </p:txBody>
        </p:sp>
        <p:sp>
          <p:nvSpPr>
            <p:cNvPr id="36" name="Forma libre 35"/>
            <p:cNvSpPr/>
            <p:nvPr/>
          </p:nvSpPr>
          <p:spPr>
            <a:xfrm>
              <a:off x="491370" y="1398213"/>
              <a:ext cx="855823" cy="617014"/>
            </a:xfrm>
            <a:custGeom>
              <a:avLst/>
              <a:gdLst>
                <a:gd name="connsiteX0" fmla="*/ 0 w 855823"/>
                <a:gd name="connsiteY0" fmla="*/ 0 h 617014"/>
                <a:gd name="connsiteX1" fmla="*/ 855823 w 855823"/>
                <a:gd name="connsiteY1" fmla="*/ 0 h 617014"/>
                <a:gd name="connsiteX2" fmla="*/ 855823 w 855823"/>
                <a:gd name="connsiteY2" fmla="*/ 617014 h 617014"/>
                <a:gd name="connsiteX3" fmla="*/ 0 w 855823"/>
                <a:gd name="connsiteY3" fmla="*/ 617014 h 617014"/>
                <a:gd name="connsiteX4" fmla="*/ 0 w 855823"/>
                <a:gd name="connsiteY4" fmla="*/ 0 h 61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5823" h="617014">
                  <a:moveTo>
                    <a:pt x="0" y="0"/>
                  </a:moveTo>
                  <a:lnTo>
                    <a:pt x="855823" y="0"/>
                  </a:lnTo>
                  <a:lnTo>
                    <a:pt x="855823" y="617014"/>
                  </a:lnTo>
                  <a:lnTo>
                    <a:pt x="0" y="61701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900" b="0" kern="1200" dirty="0" smtClean="0">
                  <a:solidFill>
                    <a:schemeClr val="accent6">
                      <a:lumMod val="50000"/>
                    </a:schemeClr>
                  </a:solidFill>
                </a:rPr>
                <a:t>De oficio o a solicitud de parte</a:t>
              </a:r>
              <a:endParaRPr lang="es-ES" sz="600" kern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7" name="Elipse 36"/>
            <p:cNvSpPr/>
            <p:nvPr/>
          </p:nvSpPr>
          <p:spPr>
            <a:xfrm>
              <a:off x="503820" y="2201084"/>
              <a:ext cx="68076" cy="68076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Elipse 37"/>
            <p:cNvSpPr/>
            <p:nvPr/>
          </p:nvSpPr>
          <p:spPr>
            <a:xfrm>
              <a:off x="551474" y="2105776"/>
              <a:ext cx="68076" cy="68076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Elipse 38"/>
            <p:cNvSpPr/>
            <p:nvPr/>
          </p:nvSpPr>
          <p:spPr>
            <a:xfrm>
              <a:off x="665843" y="2124838"/>
              <a:ext cx="106977" cy="10697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Elipse 39"/>
            <p:cNvSpPr/>
            <p:nvPr/>
          </p:nvSpPr>
          <p:spPr>
            <a:xfrm>
              <a:off x="761150" y="2019999"/>
              <a:ext cx="68076" cy="68076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Elipse 40"/>
            <p:cNvSpPr/>
            <p:nvPr/>
          </p:nvSpPr>
          <p:spPr>
            <a:xfrm>
              <a:off x="885050" y="1981876"/>
              <a:ext cx="68076" cy="68076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Elipse 41"/>
            <p:cNvSpPr/>
            <p:nvPr/>
          </p:nvSpPr>
          <p:spPr>
            <a:xfrm>
              <a:off x="1037543" y="2048591"/>
              <a:ext cx="68076" cy="68076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Elipse 42"/>
            <p:cNvSpPr/>
            <p:nvPr/>
          </p:nvSpPr>
          <p:spPr>
            <a:xfrm>
              <a:off x="1132850" y="2096245"/>
              <a:ext cx="106977" cy="10697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Elipse 43"/>
            <p:cNvSpPr/>
            <p:nvPr/>
          </p:nvSpPr>
          <p:spPr>
            <a:xfrm>
              <a:off x="1266281" y="2201084"/>
              <a:ext cx="68076" cy="68076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Elipse 44"/>
            <p:cNvSpPr/>
            <p:nvPr/>
          </p:nvSpPr>
          <p:spPr>
            <a:xfrm>
              <a:off x="1323466" y="2305922"/>
              <a:ext cx="68076" cy="68076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Elipse 45"/>
            <p:cNvSpPr/>
            <p:nvPr/>
          </p:nvSpPr>
          <p:spPr>
            <a:xfrm>
              <a:off x="827866" y="2105776"/>
              <a:ext cx="175054" cy="175054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Elipse 46"/>
            <p:cNvSpPr/>
            <p:nvPr/>
          </p:nvSpPr>
          <p:spPr>
            <a:xfrm>
              <a:off x="456166" y="2467945"/>
              <a:ext cx="68076" cy="68076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Elipse 47"/>
            <p:cNvSpPr/>
            <p:nvPr/>
          </p:nvSpPr>
          <p:spPr>
            <a:xfrm>
              <a:off x="513350" y="2553722"/>
              <a:ext cx="106977" cy="10697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Elipse 48"/>
            <p:cNvSpPr/>
            <p:nvPr/>
          </p:nvSpPr>
          <p:spPr>
            <a:xfrm>
              <a:off x="656312" y="2629968"/>
              <a:ext cx="155604" cy="155604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Elipse 49"/>
            <p:cNvSpPr/>
            <p:nvPr/>
          </p:nvSpPr>
          <p:spPr>
            <a:xfrm>
              <a:off x="856458" y="2753868"/>
              <a:ext cx="68076" cy="68076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Elipse 50"/>
            <p:cNvSpPr/>
            <p:nvPr/>
          </p:nvSpPr>
          <p:spPr>
            <a:xfrm>
              <a:off x="894581" y="2629968"/>
              <a:ext cx="106977" cy="10697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Elipse 51"/>
            <p:cNvSpPr/>
            <p:nvPr/>
          </p:nvSpPr>
          <p:spPr>
            <a:xfrm>
              <a:off x="989889" y="2763399"/>
              <a:ext cx="68076" cy="68076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Elipse 52"/>
            <p:cNvSpPr/>
            <p:nvPr/>
          </p:nvSpPr>
          <p:spPr>
            <a:xfrm>
              <a:off x="1075666" y="2610907"/>
              <a:ext cx="155604" cy="155604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Elipse 53"/>
            <p:cNvSpPr/>
            <p:nvPr/>
          </p:nvSpPr>
          <p:spPr>
            <a:xfrm>
              <a:off x="1285343" y="2572784"/>
              <a:ext cx="106977" cy="10697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Cheurón 54"/>
            <p:cNvSpPr/>
            <p:nvPr/>
          </p:nvSpPr>
          <p:spPr>
            <a:xfrm>
              <a:off x="1380991" y="2177132"/>
              <a:ext cx="314179" cy="599802"/>
            </a:xfrm>
            <a:prstGeom prst="chevron">
              <a:avLst>
                <a:gd name="adj" fmla="val 6231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Forma libre 55"/>
            <p:cNvSpPr/>
            <p:nvPr/>
          </p:nvSpPr>
          <p:spPr>
            <a:xfrm>
              <a:off x="1626838" y="2305923"/>
              <a:ext cx="970580" cy="381148"/>
            </a:xfrm>
            <a:custGeom>
              <a:avLst/>
              <a:gdLst>
                <a:gd name="connsiteX0" fmla="*/ 0 w 1026286"/>
                <a:gd name="connsiteY0" fmla="*/ 0 h 331345"/>
                <a:gd name="connsiteX1" fmla="*/ 1026286 w 1026286"/>
                <a:gd name="connsiteY1" fmla="*/ 0 h 331345"/>
                <a:gd name="connsiteX2" fmla="*/ 1026286 w 1026286"/>
                <a:gd name="connsiteY2" fmla="*/ 331345 h 331345"/>
                <a:gd name="connsiteX3" fmla="*/ 0 w 1026286"/>
                <a:gd name="connsiteY3" fmla="*/ 331345 h 331345"/>
                <a:gd name="connsiteX4" fmla="*/ 0 w 1026286"/>
                <a:gd name="connsiteY4" fmla="*/ 0 h 33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286" h="331345">
                  <a:moveTo>
                    <a:pt x="0" y="0"/>
                  </a:moveTo>
                  <a:lnTo>
                    <a:pt x="1026286" y="0"/>
                  </a:lnTo>
                  <a:lnTo>
                    <a:pt x="1026286" y="331345"/>
                  </a:lnTo>
                  <a:lnTo>
                    <a:pt x="0" y="33134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900" b="1" kern="1200" dirty="0" smtClean="0"/>
                <a:t>FORMULACIÓN DE CARGOS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700" b="1" kern="1200" dirty="0"/>
            </a:p>
          </p:txBody>
        </p:sp>
        <p:sp>
          <p:nvSpPr>
            <p:cNvPr id="57" name="Forma libre 56"/>
            <p:cNvSpPr/>
            <p:nvPr/>
          </p:nvSpPr>
          <p:spPr>
            <a:xfrm>
              <a:off x="1651889" y="1437852"/>
              <a:ext cx="826485" cy="602393"/>
            </a:xfrm>
            <a:custGeom>
              <a:avLst/>
              <a:gdLst>
                <a:gd name="connsiteX0" fmla="*/ 0 w 826485"/>
                <a:gd name="connsiteY0" fmla="*/ 0 h 602393"/>
                <a:gd name="connsiteX1" fmla="*/ 826485 w 826485"/>
                <a:gd name="connsiteY1" fmla="*/ 0 h 602393"/>
                <a:gd name="connsiteX2" fmla="*/ 826485 w 826485"/>
                <a:gd name="connsiteY2" fmla="*/ 602393 h 602393"/>
                <a:gd name="connsiteX3" fmla="*/ 0 w 826485"/>
                <a:gd name="connsiteY3" fmla="*/ 602393 h 602393"/>
                <a:gd name="connsiteX4" fmla="*/ 0 w 826485"/>
                <a:gd name="connsiteY4" fmla="*/ 0 h 602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6485" h="602393">
                  <a:moveTo>
                    <a:pt x="0" y="0"/>
                  </a:moveTo>
                  <a:lnTo>
                    <a:pt x="826485" y="0"/>
                  </a:lnTo>
                  <a:lnTo>
                    <a:pt x="826485" y="602393"/>
                  </a:lnTo>
                  <a:lnTo>
                    <a:pt x="0" y="6023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900" kern="1200" dirty="0" smtClean="0">
                  <a:solidFill>
                    <a:schemeClr val="accent6">
                      <a:lumMod val="50000"/>
                    </a:schemeClr>
                  </a:solidFill>
                </a:rPr>
                <a:t>Resolución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900" kern="1200" dirty="0" smtClean="0">
                  <a:solidFill>
                    <a:schemeClr val="accent6">
                      <a:lumMod val="50000"/>
                    </a:schemeClr>
                  </a:solidFill>
                </a:rPr>
                <a:t>Se notifica personalmente</a:t>
              </a:r>
            </a:p>
          </p:txBody>
        </p:sp>
        <p:sp>
          <p:nvSpPr>
            <p:cNvPr id="58" name="Cheurón 57"/>
            <p:cNvSpPr/>
            <p:nvPr/>
          </p:nvSpPr>
          <p:spPr>
            <a:xfrm>
              <a:off x="2568420" y="2177132"/>
              <a:ext cx="314179" cy="599802"/>
            </a:xfrm>
            <a:prstGeom prst="chevron">
              <a:avLst>
                <a:gd name="adj" fmla="val 6231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Forma libre 58"/>
            <p:cNvSpPr/>
            <p:nvPr/>
          </p:nvSpPr>
          <p:spPr>
            <a:xfrm>
              <a:off x="2932092" y="2139814"/>
              <a:ext cx="856852" cy="599796"/>
            </a:xfrm>
            <a:custGeom>
              <a:avLst/>
              <a:gdLst>
                <a:gd name="connsiteX0" fmla="*/ 0 w 856852"/>
                <a:gd name="connsiteY0" fmla="*/ 0 h 599796"/>
                <a:gd name="connsiteX1" fmla="*/ 856852 w 856852"/>
                <a:gd name="connsiteY1" fmla="*/ 0 h 599796"/>
                <a:gd name="connsiteX2" fmla="*/ 856852 w 856852"/>
                <a:gd name="connsiteY2" fmla="*/ 599796 h 599796"/>
                <a:gd name="connsiteX3" fmla="*/ 0 w 856852"/>
                <a:gd name="connsiteY3" fmla="*/ 599796 h 599796"/>
                <a:gd name="connsiteX4" fmla="*/ 0 w 856852"/>
                <a:gd name="connsiteY4" fmla="*/ 0 h 59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852" h="599796">
                  <a:moveTo>
                    <a:pt x="0" y="0"/>
                  </a:moveTo>
                  <a:lnTo>
                    <a:pt x="856852" y="0"/>
                  </a:lnTo>
                  <a:lnTo>
                    <a:pt x="856852" y="599796"/>
                  </a:lnTo>
                  <a:lnTo>
                    <a:pt x="0" y="59979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00" b="1" kern="1200" dirty="0" smtClean="0"/>
                <a:t>DESCARGOS</a:t>
              </a:r>
            </a:p>
          </p:txBody>
        </p:sp>
        <p:sp>
          <p:nvSpPr>
            <p:cNvPr id="60" name="Forma libre 59"/>
            <p:cNvSpPr/>
            <p:nvPr/>
          </p:nvSpPr>
          <p:spPr>
            <a:xfrm>
              <a:off x="2783069" y="1411741"/>
              <a:ext cx="856852" cy="602541"/>
            </a:xfrm>
            <a:custGeom>
              <a:avLst/>
              <a:gdLst>
                <a:gd name="connsiteX0" fmla="*/ 0 w 856852"/>
                <a:gd name="connsiteY0" fmla="*/ 0 h 602541"/>
                <a:gd name="connsiteX1" fmla="*/ 856852 w 856852"/>
                <a:gd name="connsiteY1" fmla="*/ 0 h 602541"/>
                <a:gd name="connsiteX2" fmla="*/ 856852 w 856852"/>
                <a:gd name="connsiteY2" fmla="*/ 602541 h 602541"/>
                <a:gd name="connsiteX3" fmla="*/ 0 w 856852"/>
                <a:gd name="connsiteY3" fmla="*/ 602541 h 602541"/>
                <a:gd name="connsiteX4" fmla="*/ 0 w 856852"/>
                <a:gd name="connsiteY4" fmla="*/ 0 h 60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852" h="602541">
                  <a:moveTo>
                    <a:pt x="0" y="0"/>
                  </a:moveTo>
                  <a:lnTo>
                    <a:pt x="856852" y="0"/>
                  </a:lnTo>
                  <a:lnTo>
                    <a:pt x="856852" y="602541"/>
                  </a:lnTo>
                  <a:lnTo>
                    <a:pt x="0" y="60254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t" anchorCtr="0">
              <a:noAutofit/>
            </a:bodyPr>
            <a:lstStyle/>
            <a:p>
              <a:pPr marL="57150" lvl="1" indent="-5715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800" kern="1200" dirty="0" smtClean="0">
                  <a:solidFill>
                    <a:schemeClr val="accent6">
                      <a:lumMod val="50000"/>
                    </a:schemeClr>
                  </a:solidFill>
                </a:rPr>
                <a:t>15 días a partir de la notificación</a:t>
              </a:r>
              <a:endParaRPr lang="es-ES" sz="800" kern="1200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marL="57150" lvl="1" indent="-5715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S" sz="800" kern="1200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marL="57150" lvl="1" indent="-5715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800" kern="1200" dirty="0" smtClean="0">
                  <a:solidFill>
                    <a:schemeClr val="accent6">
                      <a:lumMod val="50000"/>
                    </a:schemeClr>
                  </a:solidFill>
                </a:rPr>
                <a:t>Podrá solicitar o aportar pruebas</a:t>
              </a:r>
              <a:endParaRPr lang="es-ES" sz="800" kern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61" name="Cheurón 60"/>
            <p:cNvSpPr/>
            <p:nvPr/>
          </p:nvSpPr>
          <p:spPr>
            <a:xfrm>
              <a:off x="3658748" y="2177132"/>
              <a:ext cx="314179" cy="599802"/>
            </a:xfrm>
            <a:prstGeom prst="chevron">
              <a:avLst>
                <a:gd name="adj" fmla="val 6231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Forma libre 61"/>
            <p:cNvSpPr/>
            <p:nvPr/>
          </p:nvSpPr>
          <p:spPr>
            <a:xfrm>
              <a:off x="3959361" y="2139814"/>
              <a:ext cx="856852" cy="599796"/>
            </a:xfrm>
            <a:custGeom>
              <a:avLst/>
              <a:gdLst>
                <a:gd name="connsiteX0" fmla="*/ 0 w 856852"/>
                <a:gd name="connsiteY0" fmla="*/ 0 h 599796"/>
                <a:gd name="connsiteX1" fmla="*/ 856852 w 856852"/>
                <a:gd name="connsiteY1" fmla="*/ 0 h 599796"/>
                <a:gd name="connsiteX2" fmla="*/ 856852 w 856852"/>
                <a:gd name="connsiteY2" fmla="*/ 599796 h 599796"/>
                <a:gd name="connsiteX3" fmla="*/ 0 w 856852"/>
                <a:gd name="connsiteY3" fmla="*/ 599796 h 599796"/>
                <a:gd name="connsiteX4" fmla="*/ 0 w 856852"/>
                <a:gd name="connsiteY4" fmla="*/ 0 h 59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852" h="599796">
                  <a:moveTo>
                    <a:pt x="0" y="0"/>
                  </a:moveTo>
                  <a:lnTo>
                    <a:pt x="856852" y="0"/>
                  </a:lnTo>
                  <a:lnTo>
                    <a:pt x="856852" y="599796"/>
                  </a:lnTo>
                  <a:lnTo>
                    <a:pt x="0" y="59979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900" b="1" kern="1200" dirty="0" smtClean="0"/>
                <a:t>RESOLUCIÓN DE PRUEBAS</a:t>
              </a:r>
              <a:endParaRPr lang="es-ES" sz="600" b="1" kern="1200" dirty="0" smtClean="0"/>
            </a:p>
          </p:txBody>
        </p:sp>
        <p:sp>
          <p:nvSpPr>
            <p:cNvPr id="63" name="Cheurón 62"/>
            <p:cNvSpPr/>
            <p:nvPr/>
          </p:nvSpPr>
          <p:spPr>
            <a:xfrm>
              <a:off x="4738164" y="2177132"/>
              <a:ext cx="314179" cy="599802"/>
            </a:xfrm>
            <a:prstGeom prst="chevron">
              <a:avLst>
                <a:gd name="adj" fmla="val 6231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8" name="Forma libre 127"/>
            <p:cNvSpPr/>
            <p:nvPr/>
          </p:nvSpPr>
          <p:spPr>
            <a:xfrm>
              <a:off x="5060046" y="2139814"/>
              <a:ext cx="856852" cy="599796"/>
            </a:xfrm>
            <a:custGeom>
              <a:avLst/>
              <a:gdLst>
                <a:gd name="connsiteX0" fmla="*/ 0 w 856852"/>
                <a:gd name="connsiteY0" fmla="*/ 0 h 599796"/>
                <a:gd name="connsiteX1" fmla="*/ 856852 w 856852"/>
                <a:gd name="connsiteY1" fmla="*/ 0 h 599796"/>
                <a:gd name="connsiteX2" fmla="*/ 856852 w 856852"/>
                <a:gd name="connsiteY2" fmla="*/ 599796 h 599796"/>
                <a:gd name="connsiteX3" fmla="*/ 0 w 856852"/>
                <a:gd name="connsiteY3" fmla="*/ 599796 h 599796"/>
                <a:gd name="connsiteX4" fmla="*/ 0 w 856852"/>
                <a:gd name="connsiteY4" fmla="*/ 0 h 59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852" h="599796">
                  <a:moveTo>
                    <a:pt x="0" y="0"/>
                  </a:moveTo>
                  <a:lnTo>
                    <a:pt x="856852" y="0"/>
                  </a:lnTo>
                  <a:lnTo>
                    <a:pt x="856852" y="599796"/>
                  </a:lnTo>
                  <a:lnTo>
                    <a:pt x="0" y="59979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900" b="1" kern="1200" dirty="0" smtClean="0"/>
                <a:t>PERIODO PROBATORIO</a:t>
              </a:r>
              <a:endParaRPr lang="es-ES" sz="900" kern="1200" dirty="0"/>
            </a:p>
          </p:txBody>
        </p:sp>
        <p:sp>
          <p:nvSpPr>
            <p:cNvPr id="129" name="Cheurón 128"/>
            <p:cNvSpPr/>
            <p:nvPr/>
          </p:nvSpPr>
          <p:spPr>
            <a:xfrm>
              <a:off x="5869374" y="2177132"/>
              <a:ext cx="314179" cy="599802"/>
            </a:xfrm>
            <a:prstGeom prst="chevron">
              <a:avLst>
                <a:gd name="adj" fmla="val 6231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0" name="Forma libre 129"/>
            <p:cNvSpPr/>
            <p:nvPr/>
          </p:nvSpPr>
          <p:spPr>
            <a:xfrm>
              <a:off x="6104669" y="2177141"/>
              <a:ext cx="856852" cy="599796"/>
            </a:xfrm>
            <a:custGeom>
              <a:avLst/>
              <a:gdLst>
                <a:gd name="connsiteX0" fmla="*/ 0 w 856852"/>
                <a:gd name="connsiteY0" fmla="*/ 0 h 599796"/>
                <a:gd name="connsiteX1" fmla="*/ 856852 w 856852"/>
                <a:gd name="connsiteY1" fmla="*/ 0 h 599796"/>
                <a:gd name="connsiteX2" fmla="*/ 856852 w 856852"/>
                <a:gd name="connsiteY2" fmla="*/ 599796 h 599796"/>
                <a:gd name="connsiteX3" fmla="*/ 0 w 856852"/>
                <a:gd name="connsiteY3" fmla="*/ 599796 h 599796"/>
                <a:gd name="connsiteX4" fmla="*/ 0 w 856852"/>
                <a:gd name="connsiteY4" fmla="*/ 0 h 59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852" h="599796">
                  <a:moveTo>
                    <a:pt x="0" y="0"/>
                  </a:moveTo>
                  <a:lnTo>
                    <a:pt x="856852" y="0"/>
                  </a:lnTo>
                  <a:lnTo>
                    <a:pt x="856852" y="599796"/>
                  </a:lnTo>
                  <a:lnTo>
                    <a:pt x="0" y="59979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900" b="1" kern="1200" dirty="0" smtClean="0"/>
                <a:t>ALEGATOS</a:t>
              </a:r>
            </a:p>
          </p:txBody>
        </p:sp>
        <p:sp>
          <p:nvSpPr>
            <p:cNvPr id="131" name="Cheurón 130"/>
            <p:cNvSpPr/>
            <p:nvPr/>
          </p:nvSpPr>
          <p:spPr>
            <a:xfrm>
              <a:off x="6853142" y="2177132"/>
              <a:ext cx="314179" cy="599802"/>
            </a:xfrm>
            <a:prstGeom prst="chevron">
              <a:avLst>
                <a:gd name="adj" fmla="val 6231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2" name="Forma libre 131"/>
            <p:cNvSpPr/>
            <p:nvPr/>
          </p:nvSpPr>
          <p:spPr>
            <a:xfrm>
              <a:off x="7333068" y="1907815"/>
              <a:ext cx="1013251" cy="1094823"/>
            </a:xfrm>
            <a:custGeom>
              <a:avLst/>
              <a:gdLst>
                <a:gd name="connsiteX0" fmla="*/ 0 w 965080"/>
                <a:gd name="connsiteY0" fmla="*/ 484354 h 968707"/>
                <a:gd name="connsiteX1" fmla="*/ 482540 w 965080"/>
                <a:gd name="connsiteY1" fmla="*/ 0 h 968707"/>
                <a:gd name="connsiteX2" fmla="*/ 965080 w 965080"/>
                <a:gd name="connsiteY2" fmla="*/ 484354 h 968707"/>
                <a:gd name="connsiteX3" fmla="*/ 482540 w 965080"/>
                <a:gd name="connsiteY3" fmla="*/ 968708 h 968707"/>
                <a:gd name="connsiteX4" fmla="*/ 0 w 965080"/>
                <a:gd name="connsiteY4" fmla="*/ 484354 h 96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5080" h="968707">
                  <a:moveTo>
                    <a:pt x="0" y="484354"/>
                  </a:moveTo>
                  <a:cubicBezTo>
                    <a:pt x="0" y="216853"/>
                    <a:pt x="216041" y="0"/>
                    <a:pt x="482540" y="0"/>
                  </a:cubicBezTo>
                  <a:cubicBezTo>
                    <a:pt x="749039" y="0"/>
                    <a:pt x="965080" y="216853"/>
                    <a:pt x="965080" y="484354"/>
                  </a:cubicBezTo>
                  <a:cubicBezTo>
                    <a:pt x="965080" y="751855"/>
                    <a:pt x="749039" y="968708"/>
                    <a:pt x="482540" y="968708"/>
                  </a:cubicBezTo>
                  <a:cubicBezTo>
                    <a:pt x="216041" y="968708"/>
                    <a:pt x="0" y="751855"/>
                    <a:pt x="0" y="484354"/>
                  </a:cubicBezTo>
                  <a:close/>
                </a:path>
              </a:pathLst>
            </a:cu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41333" tIns="141864" rIns="141333" bIns="141864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b="1" kern="1200" dirty="0" smtClean="0"/>
                <a:t>DECISIÓN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b="1" kern="1200" dirty="0" smtClean="0"/>
                <a:t>1ª INSTANCIA</a:t>
              </a:r>
              <a:endParaRPr lang="es-ES" sz="1100" b="1" kern="1200" dirty="0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3970682" y="463475"/>
            <a:ext cx="1059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800" dirty="0" smtClean="0">
                <a:solidFill>
                  <a:schemeClr val="accent6">
                    <a:lumMod val="50000"/>
                  </a:schemeClr>
                </a:solidFill>
              </a:rPr>
              <a:t>Se abre el periodo probatorio</a:t>
            </a:r>
          </a:p>
          <a:p>
            <a:pPr lvl="0" algn="ctr"/>
            <a:endParaRPr lang="es-ES" sz="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algn="ctr"/>
            <a:r>
              <a:rPr lang="es-ES" sz="800" dirty="0" smtClean="0">
                <a:solidFill>
                  <a:schemeClr val="accent6">
                    <a:lumMod val="50000"/>
                  </a:schemeClr>
                </a:solidFill>
              </a:rPr>
              <a:t>Rechaza, incorpora, decreta, prescinde.</a:t>
            </a:r>
            <a:endParaRPr lang="es-ES" sz="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035531" y="352633"/>
            <a:ext cx="11069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800" dirty="0" smtClean="0"/>
              <a:t>Término no mayor a </a:t>
            </a:r>
            <a:r>
              <a:rPr lang="es-ES" sz="800" b="1" dirty="0" smtClean="0"/>
              <a:t>30 días</a:t>
            </a:r>
            <a:r>
              <a:rPr lang="es-ES" sz="800" dirty="0" smtClean="0"/>
              <a:t>.</a:t>
            </a:r>
          </a:p>
          <a:p>
            <a:pPr lvl="0" algn="ctr"/>
            <a:endParaRPr lang="es-ES" sz="800" dirty="0"/>
          </a:p>
          <a:p>
            <a:pPr lvl="0" algn="ctr"/>
            <a:r>
              <a:rPr lang="es-ES" sz="800" dirty="0" smtClean="0"/>
              <a:t>60 días: 3 o más investigados o pruebas en el exterior</a:t>
            </a:r>
            <a:endParaRPr lang="es-ES" sz="800" dirty="0"/>
          </a:p>
        </p:txBody>
      </p:sp>
      <p:sp>
        <p:nvSpPr>
          <p:cNvPr id="5" name="CuadroTexto 4"/>
          <p:cNvSpPr txBox="1"/>
          <p:nvPr/>
        </p:nvSpPr>
        <p:spPr>
          <a:xfrm>
            <a:off x="6229683" y="358579"/>
            <a:ext cx="10439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" dirty="0" smtClean="0"/>
              <a:t>Se cierra el periodo probatorio</a:t>
            </a:r>
          </a:p>
          <a:p>
            <a:pPr algn="ctr"/>
            <a:endParaRPr lang="es-CO" sz="800" dirty="0"/>
          </a:p>
          <a:p>
            <a:pPr algn="ctr"/>
            <a:r>
              <a:rPr lang="es-CO" sz="800" dirty="0" smtClean="0"/>
              <a:t>Se corre traslado para alegar </a:t>
            </a:r>
          </a:p>
          <a:p>
            <a:pPr algn="ctr"/>
            <a:endParaRPr lang="es-CO" sz="800" dirty="0"/>
          </a:p>
          <a:p>
            <a:pPr algn="ctr"/>
            <a:r>
              <a:rPr lang="es-CO" sz="800" b="1" dirty="0" smtClean="0"/>
              <a:t>10 días</a:t>
            </a:r>
          </a:p>
        </p:txBody>
      </p:sp>
      <p:sp>
        <p:nvSpPr>
          <p:cNvPr id="71" name="Cheurón 70"/>
          <p:cNvSpPr/>
          <p:nvPr/>
        </p:nvSpPr>
        <p:spPr>
          <a:xfrm rot="5400000">
            <a:off x="8020183" y="2454996"/>
            <a:ext cx="329305" cy="599802"/>
          </a:xfrm>
          <a:prstGeom prst="chevron">
            <a:avLst>
              <a:gd name="adj" fmla="val 6231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3" name="CuadroTexto 72"/>
          <p:cNvSpPr txBox="1"/>
          <p:nvPr/>
        </p:nvSpPr>
        <p:spPr>
          <a:xfrm>
            <a:off x="7662865" y="4023183"/>
            <a:ext cx="1043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" b="1" dirty="0" smtClean="0"/>
              <a:t>10 días </a:t>
            </a:r>
          </a:p>
          <a:p>
            <a:pPr algn="ctr"/>
            <a:endParaRPr lang="es-CO" sz="800" dirty="0" smtClean="0"/>
          </a:p>
          <a:p>
            <a:pPr algn="ctr"/>
            <a:r>
              <a:rPr lang="es-CO" sz="800" dirty="0" smtClean="0"/>
              <a:t>Después de la notificación</a:t>
            </a:r>
          </a:p>
        </p:txBody>
      </p:sp>
      <p:sp>
        <p:nvSpPr>
          <p:cNvPr id="76" name="Cheurón 75"/>
          <p:cNvSpPr/>
          <p:nvPr/>
        </p:nvSpPr>
        <p:spPr>
          <a:xfrm rot="10800000">
            <a:off x="7245396" y="3267654"/>
            <a:ext cx="329305" cy="599802"/>
          </a:xfrm>
          <a:prstGeom prst="chevron">
            <a:avLst>
              <a:gd name="adj" fmla="val 6231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7" name="Cheurón 76"/>
          <p:cNvSpPr/>
          <p:nvPr/>
        </p:nvSpPr>
        <p:spPr>
          <a:xfrm rot="10800000">
            <a:off x="6222890" y="3267654"/>
            <a:ext cx="329305" cy="599802"/>
          </a:xfrm>
          <a:prstGeom prst="chevron">
            <a:avLst>
              <a:gd name="adj" fmla="val 6231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8" name="Forma libre 77"/>
          <p:cNvSpPr/>
          <p:nvPr/>
        </p:nvSpPr>
        <p:spPr>
          <a:xfrm>
            <a:off x="6392724" y="3267660"/>
            <a:ext cx="898106" cy="599796"/>
          </a:xfrm>
          <a:custGeom>
            <a:avLst/>
            <a:gdLst>
              <a:gd name="connsiteX0" fmla="*/ 0 w 856852"/>
              <a:gd name="connsiteY0" fmla="*/ 0 h 599796"/>
              <a:gd name="connsiteX1" fmla="*/ 856852 w 856852"/>
              <a:gd name="connsiteY1" fmla="*/ 0 h 599796"/>
              <a:gd name="connsiteX2" fmla="*/ 856852 w 856852"/>
              <a:gd name="connsiteY2" fmla="*/ 599796 h 599796"/>
              <a:gd name="connsiteX3" fmla="*/ 0 w 856852"/>
              <a:gd name="connsiteY3" fmla="*/ 599796 h 599796"/>
              <a:gd name="connsiteX4" fmla="*/ 0 w 856852"/>
              <a:gd name="connsiteY4" fmla="*/ 0 h 59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852" h="599796">
                <a:moveTo>
                  <a:pt x="0" y="0"/>
                </a:moveTo>
                <a:lnTo>
                  <a:pt x="856852" y="0"/>
                </a:lnTo>
                <a:lnTo>
                  <a:pt x="856852" y="599796"/>
                </a:lnTo>
                <a:lnTo>
                  <a:pt x="0" y="5997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900" b="1" kern="1200" dirty="0" smtClean="0"/>
              <a:t>PRUEBAS</a:t>
            </a:r>
          </a:p>
        </p:txBody>
      </p:sp>
      <p:sp>
        <p:nvSpPr>
          <p:cNvPr id="79" name="CuadroTexto 78"/>
          <p:cNvSpPr txBox="1"/>
          <p:nvPr/>
        </p:nvSpPr>
        <p:spPr>
          <a:xfrm>
            <a:off x="6418916" y="4023183"/>
            <a:ext cx="1043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" b="1" dirty="0" smtClean="0"/>
              <a:t>30 días </a:t>
            </a:r>
            <a:r>
              <a:rPr lang="es-CO" sz="800" dirty="0" smtClean="0"/>
              <a:t>sino puede resolverse de plano</a:t>
            </a:r>
          </a:p>
          <a:p>
            <a:pPr algn="ctr"/>
            <a:endParaRPr lang="es-CO" sz="800" b="1" dirty="0"/>
          </a:p>
          <a:p>
            <a:pPr algn="ctr"/>
            <a:r>
              <a:rPr lang="es-CO" sz="800" b="1" dirty="0" smtClean="0"/>
              <a:t>Efecto suspensivo</a:t>
            </a:r>
          </a:p>
        </p:txBody>
      </p:sp>
      <p:sp>
        <p:nvSpPr>
          <p:cNvPr id="80" name="Forma libre 79"/>
          <p:cNvSpPr/>
          <p:nvPr/>
        </p:nvSpPr>
        <p:spPr>
          <a:xfrm>
            <a:off x="5083240" y="3054476"/>
            <a:ext cx="1011544" cy="968707"/>
          </a:xfrm>
          <a:custGeom>
            <a:avLst/>
            <a:gdLst>
              <a:gd name="connsiteX0" fmla="*/ 0 w 965080"/>
              <a:gd name="connsiteY0" fmla="*/ 484354 h 968707"/>
              <a:gd name="connsiteX1" fmla="*/ 482540 w 965080"/>
              <a:gd name="connsiteY1" fmla="*/ 0 h 968707"/>
              <a:gd name="connsiteX2" fmla="*/ 965080 w 965080"/>
              <a:gd name="connsiteY2" fmla="*/ 484354 h 968707"/>
              <a:gd name="connsiteX3" fmla="*/ 482540 w 965080"/>
              <a:gd name="connsiteY3" fmla="*/ 968708 h 968707"/>
              <a:gd name="connsiteX4" fmla="*/ 0 w 965080"/>
              <a:gd name="connsiteY4" fmla="*/ 484354 h 96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5080" h="968707">
                <a:moveTo>
                  <a:pt x="0" y="484354"/>
                </a:moveTo>
                <a:cubicBezTo>
                  <a:pt x="0" y="216853"/>
                  <a:pt x="216041" y="0"/>
                  <a:pt x="482540" y="0"/>
                </a:cubicBezTo>
                <a:cubicBezTo>
                  <a:pt x="749039" y="0"/>
                  <a:pt x="965080" y="216853"/>
                  <a:pt x="965080" y="484354"/>
                </a:cubicBezTo>
                <a:cubicBezTo>
                  <a:pt x="965080" y="751855"/>
                  <a:pt x="749039" y="968708"/>
                  <a:pt x="482540" y="968708"/>
                </a:cubicBezTo>
                <a:cubicBezTo>
                  <a:pt x="216041" y="968708"/>
                  <a:pt x="0" y="751855"/>
                  <a:pt x="0" y="484354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1333" tIns="141864" rIns="141333" bIns="141864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100" b="1" kern="1200" dirty="0" smtClean="0"/>
              <a:t>DECISIÓN</a:t>
            </a:r>
            <a:endParaRPr lang="es-ES" sz="1100" b="1" kern="1200" dirty="0"/>
          </a:p>
        </p:txBody>
      </p:sp>
      <p:sp>
        <p:nvSpPr>
          <p:cNvPr id="81" name="Forma libre 80"/>
          <p:cNvSpPr/>
          <p:nvPr/>
        </p:nvSpPr>
        <p:spPr>
          <a:xfrm>
            <a:off x="3708375" y="3238931"/>
            <a:ext cx="898106" cy="599796"/>
          </a:xfrm>
          <a:custGeom>
            <a:avLst/>
            <a:gdLst>
              <a:gd name="connsiteX0" fmla="*/ 0 w 856852"/>
              <a:gd name="connsiteY0" fmla="*/ 0 h 599796"/>
              <a:gd name="connsiteX1" fmla="*/ 856852 w 856852"/>
              <a:gd name="connsiteY1" fmla="*/ 0 h 599796"/>
              <a:gd name="connsiteX2" fmla="*/ 856852 w 856852"/>
              <a:gd name="connsiteY2" fmla="*/ 599796 h 599796"/>
              <a:gd name="connsiteX3" fmla="*/ 0 w 856852"/>
              <a:gd name="connsiteY3" fmla="*/ 599796 h 599796"/>
              <a:gd name="connsiteX4" fmla="*/ 0 w 856852"/>
              <a:gd name="connsiteY4" fmla="*/ 0 h 59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852" h="599796">
                <a:moveTo>
                  <a:pt x="0" y="0"/>
                </a:moveTo>
                <a:lnTo>
                  <a:pt x="856852" y="0"/>
                </a:lnTo>
                <a:lnTo>
                  <a:pt x="856852" y="599796"/>
                </a:lnTo>
                <a:lnTo>
                  <a:pt x="0" y="5997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900" b="1" kern="1200" dirty="0" smtClean="0"/>
              <a:t>APELACIÓN</a:t>
            </a:r>
          </a:p>
        </p:txBody>
      </p:sp>
      <p:sp>
        <p:nvSpPr>
          <p:cNvPr id="82" name="Cheurón 81"/>
          <p:cNvSpPr/>
          <p:nvPr/>
        </p:nvSpPr>
        <p:spPr>
          <a:xfrm rot="10800000">
            <a:off x="4622113" y="3267660"/>
            <a:ext cx="329305" cy="599802"/>
          </a:xfrm>
          <a:prstGeom prst="chevron">
            <a:avLst>
              <a:gd name="adj" fmla="val 6231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3" name="Forma libre 82"/>
          <p:cNvSpPr/>
          <p:nvPr/>
        </p:nvSpPr>
        <p:spPr>
          <a:xfrm>
            <a:off x="7585065" y="3114031"/>
            <a:ext cx="1144920" cy="907048"/>
          </a:xfrm>
          <a:custGeom>
            <a:avLst/>
            <a:gdLst>
              <a:gd name="connsiteX0" fmla="*/ 0 w 856852"/>
              <a:gd name="connsiteY0" fmla="*/ 0 h 599796"/>
              <a:gd name="connsiteX1" fmla="*/ 856852 w 856852"/>
              <a:gd name="connsiteY1" fmla="*/ 0 h 599796"/>
              <a:gd name="connsiteX2" fmla="*/ 856852 w 856852"/>
              <a:gd name="connsiteY2" fmla="*/ 599796 h 599796"/>
              <a:gd name="connsiteX3" fmla="*/ 0 w 856852"/>
              <a:gd name="connsiteY3" fmla="*/ 599796 h 599796"/>
              <a:gd name="connsiteX4" fmla="*/ 0 w 856852"/>
              <a:gd name="connsiteY4" fmla="*/ 0 h 59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852" h="599796">
                <a:moveTo>
                  <a:pt x="0" y="0"/>
                </a:moveTo>
                <a:lnTo>
                  <a:pt x="856852" y="0"/>
                </a:lnTo>
                <a:lnTo>
                  <a:pt x="856852" y="599796"/>
                </a:lnTo>
                <a:lnTo>
                  <a:pt x="0" y="5997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900" b="1" kern="1200" dirty="0" smtClean="0"/>
              <a:t>RECURSOS</a:t>
            </a:r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900" b="1" kern="1200" dirty="0" smtClean="0"/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900" b="1" kern="1200" dirty="0" smtClean="0"/>
              <a:t>REPOSICIÓN</a:t>
            </a:r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900" b="1" kern="1200" dirty="0" smtClean="0"/>
              <a:t>APELACIÓN</a:t>
            </a:r>
          </a:p>
        </p:txBody>
      </p:sp>
      <p:sp>
        <p:nvSpPr>
          <p:cNvPr id="84" name="CuadroTexto 83"/>
          <p:cNvSpPr txBox="1"/>
          <p:nvPr/>
        </p:nvSpPr>
        <p:spPr>
          <a:xfrm>
            <a:off x="5112906" y="4116273"/>
            <a:ext cx="1043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" b="1" dirty="0" smtClean="0"/>
              <a:t>2 meses </a:t>
            </a:r>
            <a:r>
              <a:rPr lang="es-CO" sz="800" dirty="0" smtClean="0"/>
              <a:t>desde la interposición del recurso</a:t>
            </a:r>
          </a:p>
        </p:txBody>
      </p:sp>
      <p:sp>
        <p:nvSpPr>
          <p:cNvPr id="85" name="CuadroTexto 84"/>
          <p:cNvSpPr txBox="1"/>
          <p:nvPr/>
        </p:nvSpPr>
        <p:spPr>
          <a:xfrm>
            <a:off x="3721376" y="4164540"/>
            <a:ext cx="1112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" dirty="0" smtClean="0"/>
              <a:t>Superior jerárquico</a:t>
            </a:r>
          </a:p>
        </p:txBody>
      </p:sp>
      <p:sp>
        <p:nvSpPr>
          <p:cNvPr id="86" name="Cheurón 85"/>
          <p:cNvSpPr/>
          <p:nvPr/>
        </p:nvSpPr>
        <p:spPr>
          <a:xfrm rot="10800000">
            <a:off x="3388765" y="3267661"/>
            <a:ext cx="329305" cy="599802"/>
          </a:xfrm>
          <a:prstGeom prst="chevron">
            <a:avLst>
              <a:gd name="adj" fmla="val 6231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7" name="Forma libre 86"/>
          <p:cNvSpPr/>
          <p:nvPr/>
        </p:nvSpPr>
        <p:spPr>
          <a:xfrm>
            <a:off x="2537373" y="3261053"/>
            <a:ext cx="898106" cy="599796"/>
          </a:xfrm>
          <a:custGeom>
            <a:avLst/>
            <a:gdLst>
              <a:gd name="connsiteX0" fmla="*/ 0 w 856852"/>
              <a:gd name="connsiteY0" fmla="*/ 0 h 599796"/>
              <a:gd name="connsiteX1" fmla="*/ 856852 w 856852"/>
              <a:gd name="connsiteY1" fmla="*/ 0 h 599796"/>
              <a:gd name="connsiteX2" fmla="*/ 856852 w 856852"/>
              <a:gd name="connsiteY2" fmla="*/ 599796 h 599796"/>
              <a:gd name="connsiteX3" fmla="*/ 0 w 856852"/>
              <a:gd name="connsiteY3" fmla="*/ 599796 h 599796"/>
              <a:gd name="connsiteX4" fmla="*/ 0 w 856852"/>
              <a:gd name="connsiteY4" fmla="*/ 0 h 59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852" h="599796">
                <a:moveTo>
                  <a:pt x="0" y="0"/>
                </a:moveTo>
                <a:lnTo>
                  <a:pt x="856852" y="0"/>
                </a:lnTo>
                <a:lnTo>
                  <a:pt x="856852" y="599796"/>
                </a:lnTo>
                <a:lnTo>
                  <a:pt x="0" y="5997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900" b="1" kern="1200" dirty="0" smtClean="0"/>
              <a:t>PRUEBAS</a:t>
            </a:r>
          </a:p>
        </p:txBody>
      </p:sp>
      <p:sp>
        <p:nvSpPr>
          <p:cNvPr id="88" name="CuadroTexto 87"/>
          <p:cNvSpPr txBox="1"/>
          <p:nvPr/>
        </p:nvSpPr>
        <p:spPr>
          <a:xfrm>
            <a:off x="2562684" y="4116273"/>
            <a:ext cx="1043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" b="1" dirty="0" smtClean="0"/>
              <a:t>30 días </a:t>
            </a:r>
            <a:r>
              <a:rPr lang="es-CO" sz="800" dirty="0" smtClean="0"/>
              <a:t>sino puede resolverse de plano</a:t>
            </a:r>
          </a:p>
          <a:p>
            <a:pPr algn="ctr"/>
            <a:endParaRPr lang="es-CO" sz="800" b="1" dirty="0"/>
          </a:p>
          <a:p>
            <a:pPr algn="ctr"/>
            <a:r>
              <a:rPr lang="es-CO" sz="800" b="1" dirty="0" smtClean="0"/>
              <a:t>Efecto suspensivo</a:t>
            </a:r>
          </a:p>
        </p:txBody>
      </p:sp>
      <p:sp>
        <p:nvSpPr>
          <p:cNvPr id="89" name="Forma libre 88"/>
          <p:cNvSpPr/>
          <p:nvPr/>
        </p:nvSpPr>
        <p:spPr>
          <a:xfrm>
            <a:off x="950395" y="3007968"/>
            <a:ext cx="1073199" cy="1061722"/>
          </a:xfrm>
          <a:custGeom>
            <a:avLst/>
            <a:gdLst>
              <a:gd name="connsiteX0" fmla="*/ 0 w 965080"/>
              <a:gd name="connsiteY0" fmla="*/ 484354 h 968707"/>
              <a:gd name="connsiteX1" fmla="*/ 482540 w 965080"/>
              <a:gd name="connsiteY1" fmla="*/ 0 h 968707"/>
              <a:gd name="connsiteX2" fmla="*/ 965080 w 965080"/>
              <a:gd name="connsiteY2" fmla="*/ 484354 h 968707"/>
              <a:gd name="connsiteX3" fmla="*/ 482540 w 965080"/>
              <a:gd name="connsiteY3" fmla="*/ 968708 h 968707"/>
              <a:gd name="connsiteX4" fmla="*/ 0 w 965080"/>
              <a:gd name="connsiteY4" fmla="*/ 484354 h 96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5080" h="968707">
                <a:moveTo>
                  <a:pt x="0" y="484354"/>
                </a:moveTo>
                <a:cubicBezTo>
                  <a:pt x="0" y="216853"/>
                  <a:pt x="216041" y="0"/>
                  <a:pt x="482540" y="0"/>
                </a:cubicBezTo>
                <a:cubicBezTo>
                  <a:pt x="749039" y="0"/>
                  <a:pt x="965080" y="216853"/>
                  <a:pt x="965080" y="484354"/>
                </a:cubicBezTo>
                <a:cubicBezTo>
                  <a:pt x="965080" y="751855"/>
                  <a:pt x="749039" y="968708"/>
                  <a:pt x="482540" y="968708"/>
                </a:cubicBezTo>
                <a:cubicBezTo>
                  <a:pt x="216041" y="968708"/>
                  <a:pt x="0" y="751855"/>
                  <a:pt x="0" y="484354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1333" tIns="141864" rIns="141333" bIns="141864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100" b="1" kern="1200" dirty="0" smtClean="0"/>
              <a:t>DECISIÓN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100" b="1" kern="1200" dirty="0" smtClean="0"/>
              <a:t>2ª INSTANCIA</a:t>
            </a:r>
            <a:endParaRPr lang="es-ES" sz="1100" b="1" kern="1200" dirty="0"/>
          </a:p>
        </p:txBody>
      </p:sp>
      <p:sp>
        <p:nvSpPr>
          <p:cNvPr id="90" name="Cheurón 89"/>
          <p:cNvSpPr/>
          <p:nvPr/>
        </p:nvSpPr>
        <p:spPr>
          <a:xfrm rot="10800000">
            <a:off x="2269777" y="3273463"/>
            <a:ext cx="329305" cy="599802"/>
          </a:xfrm>
          <a:prstGeom prst="chevron">
            <a:avLst>
              <a:gd name="adj" fmla="val 6231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075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A37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4987634" y="1739631"/>
            <a:ext cx="4120180" cy="169614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CO" sz="5500" b="1" dirty="0">
                <a:solidFill>
                  <a:schemeClr val="accent1">
                    <a:lumMod val="25000"/>
                  </a:schemeClr>
                </a:solidFill>
                <a:latin typeface="Work Sans" panose="00000500000000000000" pitchFamily="50" charset="0"/>
              </a:rPr>
              <a:t>¡GRACIAS!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6707"/>
            <a:ext cx="45827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solidFill>
                  <a:srgbClr val="002060"/>
                </a:solidFill>
                <a:latin typeface="Work Sans" panose="00000500000000000000" pitchFamily="50" charset="0"/>
              </a:rPr>
              <a:t>Cierre.</a:t>
            </a:r>
          </a:p>
        </p:txBody>
      </p:sp>
    </p:spTree>
    <p:extLst>
      <p:ext uri="{BB962C8B-B14F-4D97-AF65-F5344CB8AC3E}">
        <p14:creationId xmlns:p14="http://schemas.microsoft.com/office/powerpoint/2010/main" val="385317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7181" y="309331"/>
            <a:ext cx="7915546" cy="431177"/>
          </a:xfrm>
        </p:spPr>
        <p:txBody>
          <a:bodyPr/>
          <a:lstStyle/>
          <a:p>
            <a:pPr algn="just"/>
            <a:r>
              <a:rPr lang="es-CO" sz="3600" b="1" dirty="0">
                <a:solidFill>
                  <a:srgbClr val="002060"/>
                </a:solidFill>
              </a:rPr>
              <a:t>1.1. Antes de </a:t>
            </a:r>
            <a:r>
              <a:rPr lang="es-CO" sz="3600" b="1" dirty="0" smtClean="0">
                <a:solidFill>
                  <a:srgbClr val="002060"/>
                </a:solidFill>
              </a:rPr>
              <a:t>la Renovación</a:t>
            </a:r>
            <a:endParaRPr lang="es-CO" sz="3600" dirty="0">
              <a:solidFill>
                <a:srgbClr val="002060"/>
              </a:solidFill>
            </a:endParaRPr>
          </a:p>
        </p:txBody>
      </p:sp>
      <p:graphicFrame>
        <p:nvGraphicFramePr>
          <p:cNvPr id="4" name="Diagrama 2"/>
          <p:cNvGraphicFramePr/>
          <p:nvPr>
            <p:extLst>
              <p:ext uri="{D42A27DB-BD31-4B8C-83A1-F6EECF244321}">
                <p14:modId xmlns:p14="http://schemas.microsoft.com/office/powerpoint/2010/main" val="447461432"/>
              </p:ext>
            </p:extLst>
          </p:nvPr>
        </p:nvGraphicFramePr>
        <p:xfrm>
          <a:off x="1625599" y="1409252"/>
          <a:ext cx="5828145" cy="3021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9693384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1831" y="387928"/>
            <a:ext cx="7799369" cy="766617"/>
          </a:xfrm>
        </p:spPr>
        <p:txBody>
          <a:bodyPr>
            <a:noAutofit/>
          </a:bodyPr>
          <a:lstStyle/>
          <a:p>
            <a:r>
              <a:rPr lang="es-CO" sz="3600" b="1" dirty="0">
                <a:solidFill>
                  <a:srgbClr val="002060"/>
                </a:solidFill>
              </a:rPr>
              <a:t>1.2. </a:t>
            </a:r>
            <a:r>
              <a:rPr lang="es-CO" sz="3600" b="1" dirty="0">
                <a:solidFill>
                  <a:srgbClr val="002060"/>
                </a:solidFill>
                <a:latin typeface="Work Sans" panose="00000500000000000000" pitchFamily="50" charset="0"/>
              </a:rPr>
              <a:t>Con la </a:t>
            </a:r>
            <a:r>
              <a:rPr lang="es-CO" sz="3600" b="1" dirty="0" smtClean="0">
                <a:solidFill>
                  <a:srgbClr val="002060"/>
                </a:solidFill>
                <a:latin typeface="Work Sans" panose="00000500000000000000" pitchFamily="50" charset="0"/>
              </a:rPr>
              <a:t>Renovación Decreto </a:t>
            </a:r>
            <a:r>
              <a:rPr lang="es-CO" sz="3600" b="1" dirty="0">
                <a:solidFill>
                  <a:srgbClr val="002060"/>
                </a:solidFill>
                <a:latin typeface="Work Sans" panose="00000500000000000000" pitchFamily="50" charset="0"/>
              </a:rPr>
              <a:t>2409 de 24 de </a:t>
            </a:r>
            <a:r>
              <a:rPr lang="es-CO" sz="3600" b="1" dirty="0" smtClean="0">
                <a:solidFill>
                  <a:srgbClr val="002060"/>
                </a:solidFill>
                <a:latin typeface="Work Sans" panose="00000500000000000000" pitchFamily="50" charset="0"/>
              </a:rPr>
              <a:t>diciembre de 2018</a:t>
            </a:r>
            <a:endParaRPr lang="es-CO" sz="3600" dirty="0">
              <a:solidFill>
                <a:srgbClr val="002060"/>
              </a:solidFill>
              <a:latin typeface="Work Sans" panose="00000500000000000000" pitchFamily="50" charset="0"/>
            </a:endParaRPr>
          </a:p>
        </p:txBody>
      </p:sp>
      <p:graphicFrame>
        <p:nvGraphicFramePr>
          <p:cNvPr id="4" name="Diagrama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69306042"/>
              </p:ext>
            </p:extLst>
          </p:nvPr>
        </p:nvGraphicFramePr>
        <p:xfrm>
          <a:off x="1721223" y="1376306"/>
          <a:ext cx="58293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226855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029" y="131694"/>
            <a:ext cx="3471498" cy="500707"/>
          </a:xfrm>
        </p:spPr>
        <p:txBody>
          <a:bodyPr/>
          <a:lstStyle/>
          <a:p>
            <a:pPr algn="ctr"/>
            <a:r>
              <a:rPr lang="es-CO" sz="3600" b="1" dirty="0">
                <a:solidFill>
                  <a:srgbClr val="002060"/>
                </a:solidFill>
              </a:rPr>
              <a:t>Estructura</a:t>
            </a:r>
            <a:r>
              <a:rPr lang="es-CO" sz="3600" dirty="0"/>
              <a:t> </a:t>
            </a:r>
          </a:p>
        </p:txBody>
      </p:sp>
      <p:graphicFrame>
        <p:nvGraphicFramePr>
          <p:cNvPr id="7" name="Diagrama 2"/>
          <p:cNvGraphicFramePr/>
          <p:nvPr>
            <p:extLst>
              <p:ext uri="{D42A27DB-BD31-4B8C-83A1-F6EECF244321}">
                <p14:modId xmlns:p14="http://schemas.microsoft.com/office/powerpoint/2010/main" val="3957896514"/>
              </p:ext>
            </p:extLst>
          </p:nvPr>
        </p:nvGraphicFramePr>
        <p:xfrm>
          <a:off x="300788" y="886789"/>
          <a:ext cx="8325853" cy="3817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427563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Marcador de contenido"/>
          <p:cNvSpPr txBox="1">
            <a:spLocks/>
          </p:cNvSpPr>
          <p:nvPr/>
        </p:nvSpPr>
        <p:spPr>
          <a:xfrm>
            <a:off x="575864" y="1192713"/>
            <a:ext cx="8568136" cy="230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indent="0" algn="ctr"/>
            <a:endParaRPr lang="es-CO" sz="1200" dirty="0">
              <a:solidFill>
                <a:schemeClr val="bg1"/>
              </a:solidFill>
            </a:endParaRPr>
          </a:p>
          <a:p>
            <a:pPr marL="0" indent="0" algn="ctr"/>
            <a:r>
              <a:rPr lang="es-CO" sz="3600" b="1" dirty="0" smtClean="0">
                <a:solidFill>
                  <a:schemeClr val="bg1"/>
                </a:solidFill>
              </a:rPr>
              <a:t>2. FACULTADES DE </a:t>
            </a:r>
            <a:r>
              <a:rPr lang="es-CO" sz="3600" b="1" dirty="0">
                <a:solidFill>
                  <a:schemeClr val="bg1"/>
                </a:solidFill>
              </a:rPr>
              <a:t>LA SUPERINTENDENCIA DE TRANSPORTE</a:t>
            </a:r>
            <a:r>
              <a:rPr lang="es-CO" sz="1600" b="1" dirty="0">
                <a:solidFill>
                  <a:schemeClr val="bg1"/>
                </a:solidFill>
              </a:rPr>
              <a:t>	</a:t>
            </a:r>
            <a:endParaRPr lang="es-CO" sz="800" dirty="0">
              <a:solidFill>
                <a:schemeClr val="bg1"/>
              </a:solidFill>
            </a:endParaRPr>
          </a:p>
          <a:p>
            <a:pPr marL="385763" indent="-385763">
              <a:buFont typeface="Arial"/>
              <a:buAutoNum type="arabicPeriod" startAt="2"/>
            </a:pPr>
            <a:endParaRPr lang="es-CO" sz="800" dirty="0"/>
          </a:p>
        </p:txBody>
      </p:sp>
    </p:spTree>
    <p:extLst>
      <p:ext uri="{BB962C8B-B14F-4D97-AF65-F5344CB8AC3E}">
        <p14:creationId xmlns:p14="http://schemas.microsoft.com/office/powerpoint/2010/main" val="2106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3742639" y="1468582"/>
            <a:ext cx="4563039" cy="1893454"/>
          </a:xfrm>
        </p:spPr>
        <p:txBody>
          <a:bodyPr>
            <a:noAutofit/>
          </a:bodyPr>
          <a:lstStyle/>
          <a:p>
            <a:pPr algn="l">
              <a:buClr>
                <a:srgbClr val="92D050"/>
              </a:buClr>
            </a:pPr>
            <a:r>
              <a:rPr lang="es-CO" sz="3600" dirty="0">
                <a:solidFill>
                  <a:schemeClr val="tx2">
                    <a:lumMod val="25000"/>
                  </a:schemeClr>
                </a:solidFill>
              </a:rPr>
              <a:t>2</a:t>
            </a:r>
            <a:r>
              <a:rPr lang="es-CO" sz="3600" dirty="0" smtClean="0">
                <a:solidFill>
                  <a:schemeClr val="tx2">
                    <a:lumMod val="25000"/>
                  </a:schemeClr>
                </a:solidFill>
              </a:rPr>
              <a:t>.1. INSPECCIÓN</a:t>
            </a:r>
            <a:endParaRPr lang="es-CO" sz="3600" dirty="0">
              <a:solidFill>
                <a:schemeClr val="tx2">
                  <a:lumMod val="25000"/>
                </a:schemeClr>
              </a:solidFill>
            </a:endParaRPr>
          </a:p>
          <a:p>
            <a:pPr algn="l">
              <a:buClr>
                <a:srgbClr val="92D050"/>
              </a:buClr>
            </a:pPr>
            <a:r>
              <a:rPr lang="es-CO" sz="3600" dirty="0">
                <a:solidFill>
                  <a:schemeClr val="tx2">
                    <a:lumMod val="25000"/>
                  </a:schemeClr>
                </a:solidFill>
              </a:rPr>
              <a:t>2</a:t>
            </a:r>
            <a:r>
              <a:rPr lang="es-CO" sz="3600" dirty="0" smtClean="0">
                <a:solidFill>
                  <a:schemeClr val="tx2">
                    <a:lumMod val="25000"/>
                  </a:schemeClr>
                </a:solidFill>
              </a:rPr>
              <a:t>.2. VIGILANCIA </a:t>
            </a:r>
            <a:endParaRPr lang="es-CO" sz="3600" dirty="0">
              <a:solidFill>
                <a:schemeClr val="tx2">
                  <a:lumMod val="25000"/>
                </a:schemeClr>
              </a:solidFill>
            </a:endParaRPr>
          </a:p>
          <a:p>
            <a:pPr algn="l">
              <a:buClr>
                <a:srgbClr val="92D050"/>
              </a:buClr>
            </a:pPr>
            <a:r>
              <a:rPr lang="es-CO" sz="3600" dirty="0">
                <a:solidFill>
                  <a:schemeClr val="tx2">
                    <a:lumMod val="25000"/>
                  </a:schemeClr>
                </a:solidFill>
              </a:rPr>
              <a:t>2</a:t>
            </a:r>
            <a:r>
              <a:rPr lang="es-CO" sz="3600" dirty="0" smtClean="0">
                <a:solidFill>
                  <a:schemeClr val="tx2">
                    <a:lumMod val="25000"/>
                  </a:schemeClr>
                </a:solidFill>
              </a:rPr>
              <a:t>.3.CONTROL </a:t>
            </a:r>
            <a:endParaRPr lang="es-CO" sz="36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F68925B-C0FF-48CD-9D57-B6B6D6EED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"/>
            <a:ext cx="36298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2477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890563" y="2417862"/>
            <a:ext cx="13628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u="sng" dirty="0">
                <a:solidFill>
                  <a:srgbClr val="002060"/>
                </a:solidFill>
              </a:rPr>
              <a:t>INSPECCIÓN:</a:t>
            </a:r>
            <a:endParaRPr lang="es-CO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310997126"/>
              </p:ext>
            </p:extLst>
          </p:nvPr>
        </p:nvGraphicFramePr>
        <p:xfrm>
          <a:off x="775855" y="539750"/>
          <a:ext cx="725054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155642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idencia de Colomba">
  <a:themeElements>
    <a:clrScheme name="Personalizado 1">
      <a:dk1>
        <a:srgbClr val="073763"/>
      </a:dk1>
      <a:lt1>
        <a:srgbClr val="FFFFFF"/>
      </a:lt1>
      <a:dk2>
        <a:srgbClr val="3C78D8"/>
      </a:dk2>
      <a:lt2>
        <a:srgbClr val="A4C2F4"/>
      </a:lt2>
      <a:accent1>
        <a:srgbClr val="E4EDFE"/>
      </a:accent1>
      <a:accent2>
        <a:srgbClr val="B7CFFF"/>
      </a:accent2>
      <a:accent3>
        <a:srgbClr val="88ACF8"/>
      </a:accent3>
      <a:accent4>
        <a:srgbClr val="5B8BFF"/>
      </a:accent4>
      <a:accent5>
        <a:srgbClr val="6D98FF"/>
      </a:accent5>
      <a:accent6>
        <a:srgbClr val="2A54A7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sidencia de Colomba">
  <a:themeElements>
    <a:clrScheme name="Personalizado 1">
      <a:dk1>
        <a:srgbClr val="073763"/>
      </a:dk1>
      <a:lt1>
        <a:srgbClr val="FFFFFF"/>
      </a:lt1>
      <a:dk2>
        <a:srgbClr val="3C78D8"/>
      </a:dk2>
      <a:lt2>
        <a:srgbClr val="A4C2F4"/>
      </a:lt2>
      <a:accent1>
        <a:srgbClr val="E4EDFE"/>
      </a:accent1>
      <a:accent2>
        <a:srgbClr val="B7CFFF"/>
      </a:accent2>
      <a:accent3>
        <a:srgbClr val="88ACF8"/>
      </a:accent3>
      <a:accent4>
        <a:srgbClr val="5B8BFF"/>
      </a:accent4>
      <a:accent5>
        <a:srgbClr val="6D98FF"/>
      </a:accent5>
      <a:accent6>
        <a:srgbClr val="2A54A7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do 1">
    <a:dk1>
      <a:srgbClr val="073763"/>
    </a:dk1>
    <a:lt1>
      <a:srgbClr val="FFFFFF"/>
    </a:lt1>
    <a:dk2>
      <a:srgbClr val="3C78D8"/>
    </a:dk2>
    <a:lt2>
      <a:srgbClr val="A4C2F4"/>
    </a:lt2>
    <a:accent1>
      <a:srgbClr val="E4EDFE"/>
    </a:accent1>
    <a:accent2>
      <a:srgbClr val="B7CFFF"/>
    </a:accent2>
    <a:accent3>
      <a:srgbClr val="88ACF8"/>
    </a:accent3>
    <a:accent4>
      <a:srgbClr val="5B8BFF"/>
    </a:accent4>
    <a:accent5>
      <a:srgbClr val="6D98FF"/>
    </a:accent5>
    <a:accent6>
      <a:srgbClr val="2A54A7"/>
    </a:accent6>
    <a:hlink>
      <a:srgbClr val="FFFFFF"/>
    </a:hlink>
    <a:folHlink>
      <a:srgbClr val="FFFFFF"/>
    </a:folHlink>
  </a:clrScheme>
</a:themeOverride>
</file>

<file path=ppt/theme/themeOverride10.xml><?xml version="1.0" encoding="utf-8"?>
<a:themeOverride xmlns:a="http://schemas.openxmlformats.org/drawingml/2006/main">
  <a:clrScheme name="Personalizado 1">
    <a:dk1>
      <a:srgbClr val="073763"/>
    </a:dk1>
    <a:lt1>
      <a:srgbClr val="FFFFFF"/>
    </a:lt1>
    <a:dk2>
      <a:srgbClr val="3C78D8"/>
    </a:dk2>
    <a:lt2>
      <a:srgbClr val="A4C2F4"/>
    </a:lt2>
    <a:accent1>
      <a:srgbClr val="E4EDFE"/>
    </a:accent1>
    <a:accent2>
      <a:srgbClr val="B7CFFF"/>
    </a:accent2>
    <a:accent3>
      <a:srgbClr val="88ACF8"/>
    </a:accent3>
    <a:accent4>
      <a:srgbClr val="5B8BFF"/>
    </a:accent4>
    <a:accent5>
      <a:srgbClr val="6D98FF"/>
    </a:accent5>
    <a:accent6>
      <a:srgbClr val="2A54A7"/>
    </a:accent6>
    <a:hlink>
      <a:srgbClr val="FFFFFF"/>
    </a:hlink>
    <a:folHlink>
      <a:srgbClr val="FFFFFF"/>
    </a:folHlink>
  </a:clrScheme>
</a:themeOverride>
</file>

<file path=ppt/theme/themeOverride11.xml><?xml version="1.0" encoding="utf-8"?>
<a:themeOverride xmlns:a="http://schemas.openxmlformats.org/drawingml/2006/main">
  <a:clrScheme name="Personalizado 1">
    <a:dk1>
      <a:srgbClr val="073763"/>
    </a:dk1>
    <a:lt1>
      <a:srgbClr val="FFFFFF"/>
    </a:lt1>
    <a:dk2>
      <a:srgbClr val="3C78D8"/>
    </a:dk2>
    <a:lt2>
      <a:srgbClr val="A4C2F4"/>
    </a:lt2>
    <a:accent1>
      <a:srgbClr val="E4EDFE"/>
    </a:accent1>
    <a:accent2>
      <a:srgbClr val="B7CFFF"/>
    </a:accent2>
    <a:accent3>
      <a:srgbClr val="88ACF8"/>
    </a:accent3>
    <a:accent4>
      <a:srgbClr val="5B8BFF"/>
    </a:accent4>
    <a:accent5>
      <a:srgbClr val="6D98FF"/>
    </a:accent5>
    <a:accent6>
      <a:srgbClr val="2A54A7"/>
    </a:accent6>
    <a:hlink>
      <a:srgbClr val="FFFFFF"/>
    </a:hlink>
    <a:folHlink>
      <a:srgbClr val="FFFFFF"/>
    </a:folHlink>
  </a:clrScheme>
</a:themeOverride>
</file>

<file path=ppt/theme/themeOverride12.xml><?xml version="1.0" encoding="utf-8"?>
<a:themeOverride xmlns:a="http://schemas.openxmlformats.org/drawingml/2006/main">
  <a:clrScheme name="Personalizado 1">
    <a:dk1>
      <a:srgbClr val="073763"/>
    </a:dk1>
    <a:lt1>
      <a:srgbClr val="FFFFFF"/>
    </a:lt1>
    <a:dk2>
      <a:srgbClr val="3C78D8"/>
    </a:dk2>
    <a:lt2>
      <a:srgbClr val="A4C2F4"/>
    </a:lt2>
    <a:accent1>
      <a:srgbClr val="E4EDFE"/>
    </a:accent1>
    <a:accent2>
      <a:srgbClr val="B7CFFF"/>
    </a:accent2>
    <a:accent3>
      <a:srgbClr val="88ACF8"/>
    </a:accent3>
    <a:accent4>
      <a:srgbClr val="5B8BFF"/>
    </a:accent4>
    <a:accent5>
      <a:srgbClr val="6D98FF"/>
    </a:accent5>
    <a:accent6>
      <a:srgbClr val="2A54A7"/>
    </a:accent6>
    <a:hlink>
      <a:srgbClr val="FFFFFF"/>
    </a:hlink>
    <a:folHlink>
      <a:srgbClr val="FFFFFF"/>
    </a:folHlink>
  </a:clrScheme>
</a:themeOverride>
</file>

<file path=ppt/theme/themeOverride13.xml><?xml version="1.0" encoding="utf-8"?>
<a:themeOverride xmlns:a="http://schemas.openxmlformats.org/drawingml/2006/main">
  <a:clrScheme name="Personalizado 1">
    <a:dk1>
      <a:srgbClr val="073763"/>
    </a:dk1>
    <a:lt1>
      <a:srgbClr val="FFFFFF"/>
    </a:lt1>
    <a:dk2>
      <a:srgbClr val="3C78D8"/>
    </a:dk2>
    <a:lt2>
      <a:srgbClr val="A4C2F4"/>
    </a:lt2>
    <a:accent1>
      <a:srgbClr val="E4EDFE"/>
    </a:accent1>
    <a:accent2>
      <a:srgbClr val="B7CFFF"/>
    </a:accent2>
    <a:accent3>
      <a:srgbClr val="88ACF8"/>
    </a:accent3>
    <a:accent4>
      <a:srgbClr val="5B8BFF"/>
    </a:accent4>
    <a:accent5>
      <a:srgbClr val="6D98FF"/>
    </a:accent5>
    <a:accent6>
      <a:srgbClr val="2A54A7"/>
    </a:accent6>
    <a:hlink>
      <a:srgbClr val="FFFFFF"/>
    </a:hlink>
    <a:folHlink>
      <a:srgbClr val="FFFFFF"/>
    </a:folHlink>
  </a:clrScheme>
</a:themeOverride>
</file>

<file path=ppt/theme/themeOverride14.xml><?xml version="1.0" encoding="utf-8"?>
<a:themeOverride xmlns:a="http://schemas.openxmlformats.org/drawingml/2006/main">
  <a:clrScheme name="Personalizado 1">
    <a:dk1>
      <a:srgbClr val="073763"/>
    </a:dk1>
    <a:lt1>
      <a:srgbClr val="FFFFFF"/>
    </a:lt1>
    <a:dk2>
      <a:srgbClr val="3C78D8"/>
    </a:dk2>
    <a:lt2>
      <a:srgbClr val="A4C2F4"/>
    </a:lt2>
    <a:accent1>
      <a:srgbClr val="E4EDFE"/>
    </a:accent1>
    <a:accent2>
      <a:srgbClr val="B7CFFF"/>
    </a:accent2>
    <a:accent3>
      <a:srgbClr val="88ACF8"/>
    </a:accent3>
    <a:accent4>
      <a:srgbClr val="5B8BFF"/>
    </a:accent4>
    <a:accent5>
      <a:srgbClr val="6D98FF"/>
    </a:accent5>
    <a:accent6>
      <a:srgbClr val="2A54A7"/>
    </a:accent6>
    <a:hlink>
      <a:srgbClr val="FFFFFF"/>
    </a:hlink>
    <a:folHlink>
      <a:srgbClr val="FFFFFF"/>
    </a:folHlink>
  </a:clrScheme>
</a:themeOverride>
</file>

<file path=ppt/theme/themeOverride15.xml><?xml version="1.0" encoding="utf-8"?>
<a:themeOverride xmlns:a="http://schemas.openxmlformats.org/drawingml/2006/main">
  <a:clrScheme name="Personalizado 1">
    <a:dk1>
      <a:srgbClr val="073763"/>
    </a:dk1>
    <a:lt1>
      <a:srgbClr val="FFFFFF"/>
    </a:lt1>
    <a:dk2>
      <a:srgbClr val="3C78D8"/>
    </a:dk2>
    <a:lt2>
      <a:srgbClr val="A4C2F4"/>
    </a:lt2>
    <a:accent1>
      <a:srgbClr val="E4EDFE"/>
    </a:accent1>
    <a:accent2>
      <a:srgbClr val="B7CFFF"/>
    </a:accent2>
    <a:accent3>
      <a:srgbClr val="88ACF8"/>
    </a:accent3>
    <a:accent4>
      <a:srgbClr val="5B8BFF"/>
    </a:accent4>
    <a:accent5>
      <a:srgbClr val="6D98FF"/>
    </a:accent5>
    <a:accent6>
      <a:srgbClr val="2A54A7"/>
    </a:accent6>
    <a:hlink>
      <a:srgbClr val="FFFFFF"/>
    </a:hlink>
    <a:folHlink>
      <a:srgbClr val="FFFFFF"/>
    </a:folHlink>
  </a:clrScheme>
</a:themeOverride>
</file>

<file path=ppt/theme/themeOverride16.xml><?xml version="1.0" encoding="utf-8"?>
<a:themeOverride xmlns:a="http://schemas.openxmlformats.org/drawingml/2006/main">
  <a:clrScheme name="Personalizado 1">
    <a:dk1>
      <a:srgbClr val="073763"/>
    </a:dk1>
    <a:lt1>
      <a:srgbClr val="FFFFFF"/>
    </a:lt1>
    <a:dk2>
      <a:srgbClr val="3C78D8"/>
    </a:dk2>
    <a:lt2>
      <a:srgbClr val="A4C2F4"/>
    </a:lt2>
    <a:accent1>
      <a:srgbClr val="E4EDFE"/>
    </a:accent1>
    <a:accent2>
      <a:srgbClr val="B7CFFF"/>
    </a:accent2>
    <a:accent3>
      <a:srgbClr val="88ACF8"/>
    </a:accent3>
    <a:accent4>
      <a:srgbClr val="5B8BFF"/>
    </a:accent4>
    <a:accent5>
      <a:srgbClr val="6D98FF"/>
    </a:accent5>
    <a:accent6>
      <a:srgbClr val="2A54A7"/>
    </a:accent6>
    <a:hlink>
      <a:srgbClr val="FFFFFF"/>
    </a:hlink>
    <a:folHlink>
      <a:srgbClr val="FFFFFF"/>
    </a:folHlink>
  </a:clrScheme>
</a:themeOverride>
</file>

<file path=ppt/theme/themeOverride2.xml><?xml version="1.0" encoding="utf-8"?>
<a:themeOverride xmlns:a="http://schemas.openxmlformats.org/drawingml/2006/main">
  <a:clrScheme name="Personalizado 1">
    <a:dk1>
      <a:srgbClr val="073763"/>
    </a:dk1>
    <a:lt1>
      <a:srgbClr val="FFFFFF"/>
    </a:lt1>
    <a:dk2>
      <a:srgbClr val="3C78D8"/>
    </a:dk2>
    <a:lt2>
      <a:srgbClr val="A4C2F4"/>
    </a:lt2>
    <a:accent1>
      <a:srgbClr val="E4EDFE"/>
    </a:accent1>
    <a:accent2>
      <a:srgbClr val="B7CFFF"/>
    </a:accent2>
    <a:accent3>
      <a:srgbClr val="88ACF8"/>
    </a:accent3>
    <a:accent4>
      <a:srgbClr val="5B8BFF"/>
    </a:accent4>
    <a:accent5>
      <a:srgbClr val="6D98FF"/>
    </a:accent5>
    <a:accent6>
      <a:srgbClr val="2A54A7"/>
    </a:accent6>
    <a:hlink>
      <a:srgbClr val="FFFFFF"/>
    </a:hlink>
    <a:folHlink>
      <a:srgbClr val="FFFFFF"/>
    </a:folHlink>
  </a:clrScheme>
</a:themeOverride>
</file>

<file path=ppt/theme/themeOverride3.xml><?xml version="1.0" encoding="utf-8"?>
<a:themeOverride xmlns:a="http://schemas.openxmlformats.org/drawingml/2006/main">
  <a:clrScheme name="Personalizado 1">
    <a:dk1>
      <a:srgbClr val="073763"/>
    </a:dk1>
    <a:lt1>
      <a:srgbClr val="FFFFFF"/>
    </a:lt1>
    <a:dk2>
      <a:srgbClr val="3C78D8"/>
    </a:dk2>
    <a:lt2>
      <a:srgbClr val="A4C2F4"/>
    </a:lt2>
    <a:accent1>
      <a:srgbClr val="E4EDFE"/>
    </a:accent1>
    <a:accent2>
      <a:srgbClr val="B7CFFF"/>
    </a:accent2>
    <a:accent3>
      <a:srgbClr val="88ACF8"/>
    </a:accent3>
    <a:accent4>
      <a:srgbClr val="5B8BFF"/>
    </a:accent4>
    <a:accent5>
      <a:srgbClr val="6D98FF"/>
    </a:accent5>
    <a:accent6>
      <a:srgbClr val="2A54A7"/>
    </a:accent6>
    <a:hlink>
      <a:srgbClr val="FFFFFF"/>
    </a:hlink>
    <a:folHlink>
      <a:srgbClr val="FFFFFF"/>
    </a:folHlink>
  </a:clrScheme>
</a:themeOverride>
</file>

<file path=ppt/theme/themeOverride4.xml><?xml version="1.0" encoding="utf-8"?>
<a:themeOverride xmlns:a="http://schemas.openxmlformats.org/drawingml/2006/main">
  <a:clrScheme name="Personalizado 1">
    <a:dk1>
      <a:srgbClr val="073763"/>
    </a:dk1>
    <a:lt1>
      <a:srgbClr val="FFFFFF"/>
    </a:lt1>
    <a:dk2>
      <a:srgbClr val="3C78D8"/>
    </a:dk2>
    <a:lt2>
      <a:srgbClr val="A4C2F4"/>
    </a:lt2>
    <a:accent1>
      <a:srgbClr val="E4EDFE"/>
    </a:accent1>
    <a:accent2>
      <a:srgbClr val="B7CFFF"/>
    </a:accent2>
    <a:accent3>
      <a:srgbClr val="88ACF8"/>
    </a:accent3>
    <a:accent4>
      <a:srgbClr val="5B8BFF"/>
    </a:accent4>
    <a:accent5>
      <a:srgbClr val="6D98FF"/>
    </a:accent5>
    <a:accent6>
      <a:srgbClr val="2A54A7"/>
    </a:accent6>
    <a:hlink>
      <a:srgbClr val="FFFFFF"/>
    </a:hlink>
    <a:folHlink>
      <a:srgbClr val="FFFFFF"/>
    </a:folHlink>
  </a:clrScheme>
</a:themeOverride>
</file>

<file path=ppt/theme/themeOverride5.xml><?xml version="1.0" encoding="utf-8"?>
<a:themeOverride xmlns:a="http://schemas.openxmlformats.org/drawingml/2006/main">
  <a:clrScheme name="Personalizado 1">
    <a:dk1>
      <a:srgbClr val="073763"/>
    </a:dk1>
    <a:lt1>
      <a:srgbClr val="FFFFFF"/>
    </a:lt1>
    <a:dk2>
      <a:srgbClr val="3C78D8"/>
    </a:dk2>
    <a:lt2>
      <a:srgbClr val="A4C2F4"/>
    </a:lt2>
    <a:accent1>
      <a:srgbClr val="E4EDFE"/>
    </a:accent1>
    <a:accent2>
      <a:srgbClr val="B7CFFF"/>
    </a:accent2>
    <a:accent3>
      <a:srgbClr val="88ACF8"/>
    </a:accent3>
    <a:accent4>
      <a:srgbClr val="5B8BFF"/>
    </a:accent4>
    <a:accent5>
      <a:srgbClr val="6D98FF"/>
    </a:accent5>
    <a:accent6>
      <a:srgbClr val="2A54A7"/>
    </a:accent6>
    <a:hlink>
      <a:srgbClr val="FFFFFF"/>
    </a:hlink>
    <a:folHlink>
      <a:srgbClr val="FFFFFF"/>
    </a:folHlink>
  </a:clrScheme>
</a:themeOverride>
</file>

<file path=ppt/theme/themeOverride6.xml><?xml version="1.0" encoding="utf-8"?>
<a:themeOverride xmlns:a="http://schemas.openxmlformats.org/drawingml/2006/main">
  <a:clrScheme name="Personalizado 1">
    <a:dk1>
      <a:srgbClr val="073763"/>
    </a:dk1>
    <a:lt1>
      <a:srgbClr val="FFFFFF"/>
    </a:lt1>
    <a:dk2>
      <a:srgbClr val="3C78D8"/>
    </a:dk2>
    <a:lt2>
      <a:srgbClr val="A4C2F4"/>
    </a:lt2>
    <a:accent1>
      <a:srgbClr val="E4EDFE"/>
    </a:accent1>
    <a:accent2>
      <a:srgbClr val="B7CFFF"/>
    </a:accent2>
    <a:accent3>
      <a:srgbClr val="88ACF8"/>
    </a:accent3>
    <a:accent4>
      <a:srgbClr val="5B8BFF"/>
    </a:accent4>
    <a:accent5>
      <a:srgbClr val="6D98FF"/>
    </a:accent5>
    <a:accent6>
      <a:srgbClr val="2A54A7"/>
    </a:accent6>
    <a:hlink>
      <a:srgbClr val="FFFFFF"/>
    </a:hlink>
    <a:folHlink>
      <a:srgbClr val="FFFFFF"/>
    </a:folHlink>
  </a:clrScheme>
</a:themeOverride>
</file>

<file path=ppt/theme/themeOverride7.xml><?xml version="1.0" encoding="utf-8"?>
<a:themeOverride xmlns:a="http://schemas.openxmlformats.org/drawingml/2006/main">
  <a:clrScheme name="Personalizado 1">
    <a:dk1>
      <a:srgbClr val="073763"/>
    </a:dk1>
    <a:lt1>
      <a:srgbClr val="FFFFFF"/>
    </a:lt1>
    <a:dk2>
      <a:srgbClr val="3C78D8"/>
    </a:dk2>
    <a:lt2>
      <a:srgbClr val="A4C2F4"/>
    </a:lt2>
    <a:accent1>
      <a:srgbClr val="E4EDFE"/>
    </a:accent1>
    <a:accent2>
      <a:srgbClr val="B7CFFF"/>
    </a:accent2>
    <a:accent3>
      <a:srgbClr val="88ACF8"/>
    </a:accent3>
    <a:accent4>
      <a:srgbClr val="5B8BFF"/>
    </a:accent4>
    <a:accent5>
      <a:srgbClr val="6D98FF"/>
    </a:accent5>
    <a:accent6>
      <a:srgbClr val="2A54A7"/>
    </a:accent6>
    <a:hlink>
      <a:srgbClr val="FFFFFF"/>
    </a:hlink>
    <a:folHlink>
      <a:srgbClr val="FFFFFF"/>
    </a:folHlink>
  </a:clrScheme>
</a:themeOverride>
</file>

<file path=ppt/theme/themeOverride8.xml><?xml version="1.0" encoding="utf-8"?>
<a:themeOverride xmlns:a="http://schemas.openxmlformats.org/drawingml/2006/main">
  <a:clrScheme name="Personalizado 1">
    <a:dk1>
      <a:srgbClr val="073763"/>
    </a:dk1>
    <a:lt1>
      <a:srgbClr val="FFFFFF"/>
    </a:lt1>
    <a:dk2>
      <a:srgbClr val="3C78D8"/>
    </a:dk2>
    <a:lt2>
      <a:srgbClr val="A4C2F4"/>
    </a:lt2>
    <a:accent1>
      <a:srgbClr val="E4EDFE"/>
    </a:accent1>
    <a:accent2>
      <a:srgbClr val="B7CFFF"/>
    </a:accent2>
    <a:accent3>
      <a:srgbClr val="88ACF8"/>
    </a:accent3>
    <a:accent4>
      <a:srgbClr val="5B8BFF"/>
    </a:accent4>
    <a:accent5>
      <a:srgbClr val="6D98FF"/>
    </a:accent5>
    <a:accent6>
      <a:srgbClr val="2A54A7"/>
    </a:accent6>
    <a:hlink>
      <a:srgbClr val="FFFFFF"/>
    </a:hlink>
    <a:folHlink>
      <a:srgbClr val="FFFFFF"/>
    </a:folHlink>
  </a:clrScheme>
</a:themeOverride>
</file>

<file path=ppt/theme/themeOverride9.xml><?xml version="1.0" encoding="utf-8"?>
<a:themeOverride xmlns:a="http://schemas.openxmlformats.org/drawingml/2006/main">
  <a:clrScheme name="Personalizado 1">
    <a:dk1>
      <a:srgbClr val="073763"/>
    </a:dk1>
    <a:lt1>
      <a:srgbClr val="FFFFFF"/>
    </a:lt1>
    <a:dk2>
      <a:srgbClr val="3C78D8"/>
    </a:dk2>
    <a:lt2>
      <a:srgbClr val="A4C2F4"/>
    </a:lt2>
    <a:accent1>
      <a:srgbClr val="E4EDFE"/>
    </a:accent1>
    <a:accent2>
      <a:srgbClr val="B7CFFF"/>
    </a:accent2>
    <a:accent3>
      <a:srgbClr val="88ACF8"/>
    </a:accent3>
    <a:accent4>
      <a:srgbClr val="5B8BFF"/>
    </a:accent4>
    <a:accent5>
      <a:srgbClr val="6D98FF"/>
    </a:accent5>
    <a:accent6>
      <a:srgbClr val="2A54A7"/>
    </a:accent6>
    <a:hlink>
      <a:srgbClr val="FFFFFF"/>
    </a:hlink>
    <a:folHlink>
      <a:srgbClr val="FF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12919</TotalTime>
  <Words>1071</Words>
  <Application>Microsoft Office PowerPoint</Application>
  <PresentationFormat>Presentación en pantalla (16:9)</PresentationFormat>
  <Paragraphs>200</Paragraphs>
  <Slides>33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33</vt:i4>
      </vt:variant>
    </vt:vector>
  </HeadingPairs>
  <TitlesOfParts>
    <vt:vector size="40" baseType="lpstr">
      <vt:lpstr>Tahoma</vt:lpstr>
      <vt:lpstr>Arial</vt:lpstr>
      <vt:lpstr>Work Sans</vt:lpstr>
      <vt:lpstr>Work Sans SemiBold</vt:lpstr>
      <vt:lpstr>Work Sans Light</vt:lpstr>
      <vt:lpstr>Presidencia de Colomba</vt:lpstr>
      <vt:lpstr>1_Presidencia de Colomba</vt:lpstr>
      <vt:lpstr>Presentación de PowerPoint</vt:lpstr>
      <vt:lpstr>Presentación de PowerPoint</vt:lpstr>
      <vt:lpstr>Presentación de PowerPoint</vt:lpstr>
      <vt:lpstr>1.1. Antes de la Renovación</vt:lpstr>
      <vt:lpstr>1.2. Con la Renovación Decreto 2409 de 24 de diciembre de 2018</vt:lpstr>
      <vt:lpstr>Estructura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del Pilar Mancera Rojas</dc:creator>
  <cp:lastModifiedBy>Adriana del Pilar Tapiero Caceres</cp:lastModifiedBy>
  <cp:revision>379</cp:revision>
  <cp:lastPrinted>2019-05-17T01:56:53Z</cp:lastPrinted>
  <dcterms:modified xsi:type="dcterms:W3CDTF">2019-09-17T22:08:59Z</dcterms:modified>
</cp:coreProperties>
</file>