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25622250" cy="15379700"/>
  <p:notesSz cx="7102475" cy="9388475"/>
  <p:defaultTextStyle>
    <a:defPPr>
      <a:defRPr lang="es-ES"/>
    </a:defPPr>
    <a:lvl1pPr marL="0" algn="l" defTabSz="1171484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1pPr>
    <a:lvl2pPr marL="1171484" algn="l" defTabSz="1171484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2pPr>
    <a:lvl3pPr marL="2342967" algn="l" defTabSz="1171484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3pPr>
    <a:lvl4pPr marL="3514451" algn="l" defTabSz="1171484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4pPr>
    <a:lvl5pPr marL="4685934" algn="l" defTabSz="1171484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5pPr>
    <a:lvl6pPr marL="5857418" algn="l" defTabSz="1171484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6pPr>
    <a:lvl7pPr marL="7028901" algn="l" defTabSz="1171484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7pPr>
    <a:lvl8pPr marL="8200385" algn="l" defTabSz="1171484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8pPr>
    <a:lvl9pPr marL="9371868" algn="l" defTabSz="1171484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44">
          <p15:clr>
            <a:srgbClr val="A4A3A4"/>
          </p15:clr>
        </p15:guide>
        <p15:guide id="2" pos="807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2" d="100"/>
          <a:sy n="32" d="100"/>
        </p:scale>
        <p:origin x="870" y="66"/>
      </p:cViewPr>
      <p:guideLst>
        <p:guide orient="horz" pos="4844"/>
        <p:guide pos="80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21669" y="4777677"/>
            <a:ext cx="21778913" cy="3296667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43338" y="8715163"/>
            <a:ext cx="17935575" cy="393036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171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342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514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685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8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028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200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371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0F96E-C359-2344-9A49-2B7160EEC56D}" type="datetimeFigureOut">
              <a:rPr lang="es-ES" smtClean="0"/>
              <a:t>19/09/2019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E83F-C987-C242-83CA-6BCC372090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1057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0F96E-C359-2344-9A49-2B7160EEC56D}" type="datetimeFigureOut">
              <a:rPr lang="es-ES" smtClean="0"/>
              <a:t>19/09/2019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E83F-C987-C242-83CA-6BCC372090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9867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52054093" y="1381326"/>
            <a:ext cx="16151805" cy="29427917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3589785" y="1381326"/>
            <a:ext cx="48037269" cy="29427917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0F96E-C359-2344-9A49-2B7160EEC56D}" type="datetimeFigureOut">
              <a:rPr lang="es-ES" smtClean="0"/>
              <a:t>19/09/2019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E83F-C987-C242-83CA-6BCC372090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3346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0F96E-C359-2344-9A49-2B7160EEC56D}" type="datetimeFigureOut">
              <a:rPr lang="es-ES" smtClean="0"/>
              <a:t>19/09/2019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E83F-C987-C242-83CA-6BCC372090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8969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23981" y="9882883"/>
            <a:ext cx="21778913" cy="3054579"/>
          </a:xfrm>
        </p:spPr>
        <p:txBody>
          <a:bodyPr anchor="t"/>
          <a:lstStyle>
            <a:lvl1pPr algn="l">
              <a:defRPr sz="102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023981" y="6518574"/>
            <a:ext cx="21778913" cy="3364308"/>
          </a:xfrm>
        </p:spPr>
        <p:txBody>
          <a:bodyPr anchor="b"/>
          <a:lstStyle>
            <a:lvl1pPr marL="0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1pPr>
            <a:lvl2pPr marL="1171484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2pPr>
            <a:lvl3pPr marL="2342967" indent="0">
              <a:buNone/>
              <a:defRPr sz="4100">
                <a:solidFill>
                  <a:schemeClr val="tx1">
                    <a:tint val="75000"/>
                  </a:schemeClr>
                </a:solidFill>
              </a:defRPr>
            </a:lvl3pPr>
            <a:lvl4pPr marL="3514451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4pPr>
            <a:lvl5pPr marL="4685934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5pPr>
            <a:lvl6pPr marL="5857418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6pPr>
            <a:lvl7pPr marL="7028901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7pPr>
            <a:lvl8pPr marL="8200385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8pPr>
            <a:lvl9pPr marL="9371868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0F96E-C359-2344-9A49-2B7160EEC56D}" type="datetimeFigureOut">
              <a:rPr lang="es-ES" smtClean="0"/>
              <a:t>19/09/2019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E83F-C987-C242-83CA-6BCC372090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4022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589785" y="8049424"/>
            <a:ext cx="32094536" cy="22759819"/>
          </a:xfrm>
        </p:spPr>
        <p:txBody>
          <a:bodyPr/>
          <a:lstStyle>
            <a:lvl1pPr>
              <a:defRPr sz="7200"/>
            </a:lvl1pPr>
            <a:lvl2pPr>
              <a:defRPr sz="6100"/>
            </a:lvl2pPr>
            <a:lvl3pPr>
              <a:defRPr sz="51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6111360" y="8049424"/>
            <a:ext cx="32094539" cy="22759819"/>
          </a:xfrm>
        </p:spPr>
        <p:txBody>
          <a:bodyPr/>
          <a:lstStyle>
            <a:lvl1pPr>
              <a:defRPr sz="7200"/>
            </a:lvl1pPr>
            <a:lvl2pPr>
              <a:defRPr sz="6100"/>
            </a:lvl2pPr>
            <a:lvl3pPr>
              <a:defRPr sz="51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0F96E-C359-2344-9A49-2B7160EEC56D}" type="datetimeFigureOut">
              <a:rPr lang="es-ES" smtClean="0"/>
              <a:t>19/09/2019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E83F-C987-C242-83CA-6BCC372090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4053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81113" y="615901"/>
            <a:ext cx="23060025" cy="2563283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81113" y="3442633"/>
            <a:ext cx="11320943" cy="1434726"/>
          </a:xfrm>
        </p:spPr>
        <p:txBody>
          <a:bodyPr anchor="b"/>
          <a:lstStyle>
            <a:lvl1pPr marL="0" indent="0">
              <a:buNone/>
              <a:defRPr sz="6100" b="1"/>
            </a:lvl1pPr>
            <a:lvl2pPr marL="1171484" indent="0">
              <a:buNone/>
              <a:defRPr sz="5100" b="1"/>
            </a:lvl2pPr>
            <a:lvl3pPr marL="2342967" indent="0">
              <a:buNone/>
              <a:defRPr sz="4600" b="1"/>
            </a:lvl3pPr>
            <a:lvl4pPr marL="3514451" indent="0">
              <a:buNone/>
              <a:defRPr sz="4100" b="1"/>
            </a:lvl4pPr>
            <a:lvl5pPr marL="4685934" indent="0">
              <a:buNone/>
              <a:defRPr sz="4100" b="1"/>
            </a:lvl5pPr>
            <a:lvl6pPr marL="5857418" indent="0">
              <a:buNone/>
              <a:defRPr sz="4100" b="1"/>
            </a:lvl6pPr>
            <a:lvl7pPr marL="7028901" indent="0">
              <a:buNone/>
              <a:defRPr sz="4100" b="1"/>
            </a:lvl7pPr>
            <a:lvl8pPr marL="8200385" indent="0">
              <a:buNone/>
              <a:defRPr sz="4100" b="1"/>
            </a:lvl8pPr>
            <a:lvl9pPr marL="9371868" indent="0">
              <a:buNone/>
              <a:defRPr sz="41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281113" y="4877359"/>
            <a:ext cx="11320943" cy="8861129"/>
          </a:xfrm>
        </p:spPr>
        <p:txBody>
          <a:bodyPr/>
          <a:lstStyle>
            <a:lvl1pPr>
              <a:defRPr sz="6100"/>
            </a:lvl1pPr>
            <a:lvl2pPr>
              <a:defRPr sz="5100"/>
            </a:lvl2pPr>
            <a:lvl3pPr>
              <a:defRPr sz="46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13015749" y="3442633"/>
            <a:ext cx="11325390" cy="1434726"/>
          </a:xfrm>
        </p:spPr>
        <p:txBody>
          <a:bodyPr anchor="b"/>
          <a:lstStyle>
            <a:lvl1pPr marL="0" indent="0">
              <a:buNone/>
              <a:defRPr sz="6100" b="1"/>
            </a:lvl1pPr>
            <a:lvl2pPr marL="1171484" indent="0">
              <a:buNone/>
              <a:defRPr sz="5100" b="1"/>
            </a:lvl2pPr>
            <a:lvl3pPr marL="2342967" indent="0">
              <a:buNone/>
              <a:defRPr sz="4600" b="1"/>
            </a:lvl3pPr>
            <a:lvl4pPr marL="3514451" indent="0">
              <a:buNone/>
              <a:defRPr sz="4100" b="1"/>
            </a:lvl4pPr>
            <a:lvl5pPr marL="4685934" indent="0">
              <a:buNone/>
              <a:defRPr sz="4100" b="1"/>
            </a:lvl5pPr>
            <a:lvl6pPr marL="5857418" indent="0">
              <a:buNone/>
              <a:defRPr sz="4100" b="1"/>
            </a:lvl6pPr>
            <a:lvl7pPr marL="7028901" indent="0">
              <a:buNone/>
              <a:defRPr sz="4100" b="1"/>
            </a:lvl7pPr>
            <a:lvl8pPr marL="8200385" indent="0">
              <a:buNone/>
              <a:defRPr sz="4100" b="1"/>
            </a:lvl8pPr>
            <a:lvl9pPr marL="9371868" indent="0">
              <a:buNone/>
              <a:defRPr sz="41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13015749" y="4877359"/>
            <a:ext cx="11325390" cy="8861129"/>
          </a:xfrm>
        </p:spPr>
        <p:txBody>
          <a:bodyPr/>
          <a:lstStyle>
            <a:lvl1pPr>
              <a:defRPr sz="6100"/>
            </a:lvl1pPr>
            <a:lvl2pPr>
              <a:defRPr sz="5100"/>
            </a:lvl2pPr>
            <a:lvl3pPr>
              <a:defRPr sz="46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0F96E-C359-2344-9A49-2B7160EEC56D}" type="datetimeFigureOut">
              <a:rPr lang="es-ES" smtClean="0"/>
              <a:t>19/09/2019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E83F-C987-C242-83CA-6BCC372090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09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0F96E-C359-2344-9A49-2B7160EEC56D}" type="datetimeFigureOut">
              <a:rPr lang="es-ES" smtClean="0"/>
              <a:t>19/09/2019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E83F-C987-C242-83CA-6BCC372090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667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0F96E-C359-2344-9A49-2B7160EEC56D}" type="datetimeFigureOut">
              <a:rPr lang="es-ES" smtClean="0"/>
              <a:t>19/09/2019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E83F-C987-C242-83CA-6BCC372090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0859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81114" y="612340"/>
            <a:ext cx="8429544" cy="2606005"/>
          </a:xfrm>
        </p:spPr>
        <p:txBody>
          <a:bodyPr anchor="b"/>
          <a:lstStyle>
            <a:lvl1pPr algn="l">
              <a:defRPr sz="51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017588" y="612341"/>
            <a:ext cx="14323549" cy="13126148"/>
          </a:xfrm>
        </p:spPr>
        <p:txBody>
          <a:bodyPr/>
          <a:lstStyle>
            <a:lvl1pPr>
              <a:defRPr sz="8200"/>
            </a:lvl1pPr>
            <a:lvl2pPr>
              <a:defRPr sz="7200"/>
            </a:lvl2pPr>
            <a:lvl3pPr>
              <a:defRPr sz="6100"/>
            </a:lvl3pPr>
            <a:lvl4pPr>
              <a:defRPr sz="5100"/>
            </a:lvl4pPr>
            <a:lvl5pPr>
              <a:defRPr sz="5100"/>
            </a:lvl5pPr>
            <a:lvl6pPr>
              <a:defRPr sz="5100"/>
            </a:lvl6pPr>
            <a:lvl7pPr>
              <a:defRPr sz="5100"/>
            </a:lvl7pPr>
            <a:lvl8pPr>
              <a:defRPr sz="5100"/>
            </a:lvl8pPr>
            <a:lvl9pPr>
              <a:defRPr sz="51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281114" y="3218346"/>
            <a:ext cx="8429544" cy="10520143"/>
          </a:xfrm>
        </p:spPr>
        <p:txBody>
          <a:bodyPr/>
          <a:lstStyle>
            <a:lvl1pPr marL="0" indent="0">
              <a:buNone/>
              <a:defRPr sz="3600"/>
            </a:lvl1pPr>
            <a:lvl2pPr marL="1171484" indent="0">
              <a:buNone/>
              <a:defRPr sz="3100"/>
            </a:lvl2pPr>
            <a:lvl3pPr marL="2342967" indent="0">
              <a:buNone/>
              <a:defRPr sz="2600"/>
            </a:lvl3pPr>
            <a:lvl4pPr marL="3514451" indent="0">
              <a:buNone/>
              <a:defRPr sz="2300"/>
            </a:lvl4pPr>
            <a:lvl5pPr marL="4685934" indent="0">
              <a:buNone/>
              <a:defRPr sz="2300"/>
            </a:lvl5pPr>
            <a:lvl6pPr marL="5857418" indent="0">
              <a:buNone/>
              <a:defRPr sz="2300"/>
            </a:lvl6pPr>
            <a:lvl7pPr marL="7028901" indent="0">
              <a:buNone/>
              <a:defRPr sz="2300"/>
            </a:lvl7pPr>
            <a:lvl8pPr marL="8200385" indent="0">
              <a:buNone/>
              <a:defRPr sz="2300"/>
            </a:lvl8pPr>
            <a:lvl9pPr marL="9371868" indent="0">
              <a:buNone/>
              <a:defRPr sz="23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0F96E-C359-2344-9A49-2B7160EEC56D}" type="datetimeFigureOut">
              <a:rPr lang="es-ES" smtClean="0"/>
              <a:t>19/09/2019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E83F-C987-C242-83CA-6BCC372090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2600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2140" y="10765790"/>
            <a:ext cx="15373350" cy="1270962"/>
          </a:xfrm>
        </p:spPr>
        <p:txBody>
          <a:bodyPr anchor="b"/>
          <a:lstStyle>
            <a:lvl1pPr algn="l">
              <a:defRPr sz="51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022140" y="1374205"/>
            <a:ext cx="15373350" cy="9227820"/>
          </a:xfrm>
        </p:spPr>
        <p:txBody>
          <a:bodyPr/>
          <a:lstStyle>
            <a:lvl1pPr marL="0" indent="0">
              <a:buNone/>
              <a:defRPr sz="8200"/>
            </a:lvl1pPr>
            <a:lvl2pPr marL="1171484" indent="0">
              <a:buNone/>
              <a:defRPr sz="7200"/>
            </a:lvl2pPr>
            <a:lvl3pPr marL="2342967" indent="0">
              <a:buNone/>
              <a:defRPr sz="6100"/>
            </a:lvl3pPr>
            <a:lvl4pPr marL="3514451" indent="0">
              <a:buNone/>
              <a:defRPr sz="5100"/>
            </a:lvl4pPr>
            <a:lvl5pPr marL="4685934" indent="0">
              <a:buNone/>
              <a:defRPr sz="5100"/>
            </a:lvl5pPr>
            <a:lvl6pPr marL="5857418" indent="0">
              <a:buNone/>
              <a:defRPr sz="5100"/>
            </a:lvl6pPr>
            <a:lvl7pPr marL="7028901" indent="0">
              <a:buNone/>
              <a:defRPr sz="5100"/>
            </a:lvl7pPr>
            <a:lvl8pPr marL="8200385" indent="0">
              <a:buNone/>
              <a:defRPr sz="5100"/>
            </a:lvl8pPr>
            <a:lvl9pPr marL="9371868" indent="0">
              <a:buNone/>
              <a:defRPr sz="51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022140" y="12036752"/>
            <a:ext cx="15373350" cy="1804978"/>
          </a:xfrm>
        </p:spPr>
        <p:txBody>
          <a:bodyPr/>
          <a:lstStyle>
            <a:lvl1pPr marL="0" indent="0">
              <a:buNone/>
              <a:defRPr sz="3600"/>
            </a:lvl1pPr>
            <a:lvl2pPr marL="1171484" indent="0">
              <a:buNone/>
              <a:defRPr sz="3100"/>
            </a:lvl2pPr>
            <a:lvl3pPr marL="2342967" indent="0">
              <a:buNone/>
              <a:defRPr sz="2600"/>
            </a:lvl3pPr>
            <a:lvl4pPr marL="3514451" indent="0">
              <a:buNone/>
              <a:defRPr sz="2300"/>
            </a:lvl4pPr>
            <a:lvl5pPr marL="4685934" indent="0">
              <a:buNone/>
              <a:defRPr sz="2300"/>
            </a:lvl5pPr>
            <a:lvl6pPr marL="5857418" indent="0">
              <a:buNone/>
              <a:defRPr sz="2300"/>
            </a:lvl6pPr>
            <a:lvl7pPr marL="7028901" indent="0">
              <a:buNone/>
              <a:defRPr sz="2300"/>
            </a:lvl7pPr>
            <a:lvl8pPr marL="8200385" indent="0">
              <a:buNone/>
              <a:defRPr sz="2300"/>
            </a:lvl8pPr>
            <a:lvl9pPr marL="9371868" indent="0">
              <a:buNone/>
              <a:defRPr sz="23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0F96E-C359-2344-9A49-2B7160EEC56D}" type="datetimeFigureOut">
              <a:rPr lang="es-ES" smtClean="0"/>
              <a:t>19/09/2019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CE83F-C987-C242-83CA-6BCC372090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5152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281113" y="615901"/>
            <a:ext cx="23060025" cy="2563283"/>
          </a:xfrm>
          <a:prstGeom prst="rect">
            <a:avLst/>
          </a:prstGeom>
        </p:spPr>
        <p:txBody>
          <a:bodyPr vert="horz" lIns="234297" tIns="117148" rIns="234297" bIns="117148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81113" y="3588598"/>
            <a:ext cx="23060025" cy="10149891"/>
          </a:xfrm>
          <a:prstGeom prst="rect">
            <a:avLst/>
          </a:prstGeom>
        </p:spPr>
        <p:txBody>
          <a:bodyPr vert="horz" lIns="234297" tIns="117148" rIns="234297" bIns="117148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281113" y="14254704"/>
            <a:ext cx="5978525" cy="818827"/>
          </a:xfrm>
          <a:prstGeom prst="rect">
            <a:avLst/>
          </a:prstGeom>
        </p:spPr>
        <p:txBody>
          <a:bodyPr vert="horz" lIns="234297" tIns="117148" rIns="234297" bIns="117148" rtlCol="0" anchor="ctr"/>
          <a:lstStyle>
            <a:lvl1pPr algn="l">
              <a:defRPr sz="3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0F96E-C359-2344-9A49-2B7160EEC56D}" type="datetimeFigureOut">
              <a:rPr lang="es-ES" smtClean="0"/>
              <a:t>19/09/2019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8754269" y="14254704"/>
            <a:ext cx="8113713" cy="818827"/>
          </a:xfrm>
          <a:prstGeom prst="rect">
            <a:avLst/>
          </a:prstGeom>
        </p:spPr>
        <p:txBody>
          <a:bodyPr vert="horz" lIns="234297" tIns="117148" rIns="234297" bIns="117148" rtlCol="0" anchor="ctr"/>
          <a:lstStyle>
            <a:lvl1pPr algn="ctr">
              <a:defRPr sz="3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8362613" y="14254704"/>
            <a:ext cx="5978525" cy="818827"/>
          </a:xfrm>
          <a:prstGeom prst="rect">
            <a:avLst/>
          </a:prstGeom>
        </p:spPr>
        <p:txBody>
          <a:bodyPr vert="horz" lIns="234297" tIns="117148" rIns="234297" bIns="117148" rtlCol="0" anchor="ctr"/>
          <a:lstStyle>
            <a:lvl1pPr algn="r">
              <a:defRPr sz="3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CE83F-C987-C242-83CA-6BCC372090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5173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71484" rtl="0" eaLnBrk="1" latinLnBrk="0" hangingPunct="1">
        <a:spcBef>
          <a:spcPct val="0"/>
        </a:spcBef>
        <a:buNone/>
        <a:defRPr sz="11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78613" indent="-878613" algn="l" defTabSz="1171484" rtl="0" eaLnBrk="1" latinLnBrk="0" hangingPunct="1">
        <a:spcBef>
          <a:spcPct val="20000"/>
        </a:spcBef>
        <a:buFont typeface="Arial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1903661" indent="-732177" algn="l" defTabSz="1171484" rtl="0" eaLnBrk="1" latinLnBrk="0" hangingPunct="1">
        <a:spcBef>
          <a:spcPct val="20000"/>
        </a:spcBef>
        <a:buFont typeface="Arial"/>
        <a:buChar char="–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2928709" indent="-585742" algn="l" defTabSz="1171484" rtl="0" eaLnBrk="1" latinLnBrk="0" hangingPunct="1">
        <a:spcBef>
          <a:spcPct val="20000"/>
        </a:spcBef>
        <a:buFont typeface="Arial"/>
        <a:buChar char="•"/>
        <a:defRPr sz="6100" kern="1200">
          <a:solidFill>
            <a:schemeClr val="tx1"/>
          </a:solidFill>
          <a:latin typeface="+mn-lt"/>
          <a:ea typeface="+mn-ea"/>
          <a:cs typeface="+mn-cs"/>
        </a:defRPr>
      </a:lvl3pPr>
      <a:lvl4pPr marL="4100192" indent="-585742" algn="l" defTabSz="1171484" rtl="0" eaLnBrk="1" latinLnBrk="0" hangingPunct="1">
        <a:spcBef>
          <a:spcPct val="20000"/>
        </a:spcBef>
        <a:buFont typeface="Arial"/>
        <a:buChar char="–"/>
        <a:defRPr sz="5100" kern="1200">
          <a:solidFill>
            <a:schemeClr val="tx1"/>
          </a:solidFill>
          <a:latin typeface="+mn-lt"/>
          <a:ea typeface="+mn-ea"/>
          <a:cs typeface="+mn-cs"/>
        </a:defRPr>
      </a:lvl4pPr>
      <a:lvl5pPr marL="5271676" indent="-585742" algn="l" defTabSz="1171484" rtl="0" eaLnBrk="1" latinLnBrk="0" hangingPunct="1">
        <a:spcBef>
          <a:spcPct val="20000"/>
        </a:spcBef>
        <a:buFont typeface="Arial"/>
        <a:buChar char="»"/>
        <a:defRPr sz="5100" kern="1200">
          <a:solidFill>
            <a:schemeClr val="tx1"/>
          </a:solidFill>
          <a:latin typeface="+mn-lt"/>
          <a:ea typeface="+mn-ea"/>
          <a:cs typeface="+mn-cs"/>
        </a:defRPr>
      </a:lvl5pPr>
      <a:lvl6pPr marL="6443160" indent="-585742" algn="l" defTabSz="1171484" rtl="0" eaLnBrk="1" latinLnBrk="0" hangingPunct="1">
        <a:spcBef>
          <a:spcPct val="20000"/>
        </a:spcBef>
        <a:buFont typeface="Arial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6pPr>
      <a:lvl7pPr marL="7614643" indent="-585742" algn="l" defTabSz="1171484" rtl="0" eaLnBrk="1" latinLnBrk="0" hangingPunct="1">
        <a:spcBef>
          <a:spcPct val="20000"/>
        </a:spcBef>
        <a:buFont typeface="Arial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7pPr>
      <a:lvl8pPr marL="8786127" indent="-585742" algn="l" defTabSz="1171484" rtl="0" eaLnBrk="1" latinLnBrk="0" hangingPunct="1">
        <a:spcBef>
          <a:spcPct val="20000"/>
        </a:spcBef>
        <a:buFont typeface="Arial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8pPr>
      <a:lvl9pPr marL="9957610" indent="-585742" algn="l" defTabSz="1171484" rtl="0" eaLnBrk="1" latinLnBrk="0" hangingPunct="1">
        <a:spcBef>
          <a:spcPct val="20000"/>
        </a:spcBef>
        <a:buFont typeface="Arial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171484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171484" algn="l" defTabSz="1171484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2pPr>
      <a:lvl3pPr marL="2342967" algn="l" defTabSz="1171484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3pPr>
      <a:lvl4pPr marL="3514451" algn="l" defTabSz="1171484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4pPr>
      <a:lvl5pPr marL="4685934" algn="l" defTabSz="1171484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5pPr>
      <a:lvl6pPr marL="5857418" algn="l" defTabSz="1171484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6pPr>
      <a:lvl7pPr marL="7028901" algn="l" defTabSz="1171484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7pPr>
      <a:lvl8pPr marL="8200385" algn="l" defTabSz="1171484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8pPr>
      <a:lvl9pPr marL="9371868" algn="l" defTabSz="1171484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Presentación-tendencias-Rafae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615900" cy="153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79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esentación-tendencias-Rafae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615900" cy="153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385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esentación-tendencias-Rafae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615900" cy="153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481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esentación-tendencias-Rafae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615900" cy="153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9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esentación-tendencias-Rafae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25615900" cy="153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163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esentación-tendencias-Rafae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25615900" cy="153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615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esentación-tendencias-Rafae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615900" cy="153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9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esentación-tendencias-Rafae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25615900" cy="153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160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esentación-tendencias-Rafae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25615900" cy="153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329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esentación-tendencias-Rafae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25615900" cy="153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061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esentación-tendencias-Rafae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25615900" cy="153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268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Presentación-tendencias-Rafae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25615900" cy="153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6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esentación-tendencias-Rafae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615900" cy="153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176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esentación-tendencias-Rafae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615900" cy="153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4766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esentación-tendencias-Rafae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25615900" cy="153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8204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esentación-tendencias-Rafae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615900" cy="153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8472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esentación-tendencias-Rafae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615900" cy="153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110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esentación-tendencias-Rafae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615900" cy="153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88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esentación-tendencias-Rafae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25615900" cy="153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801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esentación-tendencias-Rafae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25615900" cy="153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791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esentación-tendencias-Rafae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25615900" cy="153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65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esentación-tendencias-Rafae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25615900" cy="153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617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esentación-tendencias-Rafae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25615900" cy="153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63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resentación-tendencias-Rafael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615900" cy="153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8252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1306</TotalTime>
  <Words>0</Words>
  <Application>Microsoft Office PowerPoint</Application>
  <PresentationFormat>Personalizado</PresentationFormat>
  <Paragraphs>0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7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Luchito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Salsa</dc:creator>
  <cp:lastModifiedBy>July</cp:lastModifiedBy>
  <cp:revision>5</cp:revision>
  <cp:lastPrinted>2019-09-19T16:03:09Z</cp:lastPrinted>
  <dcterms:created xsi:type="dcterms:W3CDTF">2019-09-19T14:06:49Z</dcterms:created>
  <dcterms:modified xsi:type="dcterms:W3CDTF">2019-09-20T13:26:38Z</dcterms:modified>
</cp:coreProperties>
</file>