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2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authors.xml" ContentType="application/vnd.ms-powerpoint.author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</p:sldMasterIdLst>
  <p:notesMasterIdLst>
    <p:notesMasterId r:id="rId13"/>
  </p:notesMasterIdLst>
  <p:sldIdLst>
    <p:sldId id="276" r:id="rId2"/>
    <p:sldId id="2147474699" r:id="rId3"/>
    <p:sldId id="290" r:id="rId4"/>
    <p:sldId id="289" r:id="rId5"/>
    <p:sldId id="292" r:id="rId6"/>
    <p:sldId id="287" r:id="rId7"/>
    <p:sldId id="2147474700" r:id="rId8"/>
    <p:sldId id="281" r:id="rId9"/>
    <p:sldId id="283" r:id="rId10"/>
    <p:sldId id="288" r:id="rId11"/>
    <p:sldId id="258" r:id="rId12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1EA9F40-D6D7-3704-1169-F273C241CB5F}" name="Leidy Molina Jimeno" initials="LM" userId="S::Leidy.Molina@promigas.com::bd412881-e8e0-4f74-82e1-bfdf315473a7" providerId="AD"/>
  <p188:author id="{57E33AA1-C01B-95DA-7F88-619BBD64BAC2}" name="Ketty Paulina Rodriguez Jarava" initials="KR" userId="S::Ketty.Rodriguezj@promigas.com::51093c70-6521-4434-ae6b-f26c3c517c2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5252"/>
    <a:srgbClr val="C2F1C8"/>
    <a:srgbClr val="E4EE12"/>
    <a:srgbClr val="0070C0"/>
    <a:srgbClr val="A2D76A"/>
    <a:srgbClr val="77747E"/>
    <a:srgbClr val="B4E735"/>
    <a:srgbClr val="00B0F0"/>
    <a:srgbClr val="2EB3BD"/>
    <a:srgbClr val="8ED9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086E151-2AF9-47D0-BAB0-D265AE701BC5}" v="127" dt="2024-11-05T19:39:23.473"/>
    <p1510:client id="{B38410C6-E0D0-44A4-A18A-DB37077F6C03}" v="213" dt="2024-11-05T19:39:28.4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60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20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idy Molina Jimeno" userId="bd412881-e8e0-4f74-82e1-bfdf315473a7" providerId="ADAL" clId="{A086E151-2AF9-47D0-BAB0-D265AE701BC5}"/>
    <pc:docChg chg="custSel modSld">
      <pc:chgData name="Leidy Molina Jimeno" userId="bd412881-e8e0-4f74-82e1-bfdf315473a7" providerId="ADAL" clId="{A086E151-2AF9-47D0-BAB0-D265AE701BC5}" dt="2024-11-05T19:39:23.473" v="126" actId="1035"/>
      <pc:docMkLst>
        <pc:docMk/>
      </pc:docMkLst>
      <pc:sldChg chg="addSp delSp modSp mod">
        <pc:chgData name="Leidy Molina Jimeno" userId="bd412881-e8e0-4f74-82e1-bfdf315473a7" providerId="ADAL" clId="{A086E151-2AF9-47D0-BAB0-D265AE701BC5}" dt="2024-11-05T19:35:48.433" v="22" actId="1076"/>
        <pc:sldMkLst>
          <pc:docMk/>
          <pc:sldMk cId="738231257" sldId="258"/>
        </pc:sldMkLst>
        <pc:spChg chg="del mod">
          <ac:chgData name="Leidy Molina Jimeno" userId="bd412881-e8e0-4f74-82e1-bfdf315473a7" providerId="ADAL" clId="{A086E151-2AF9-47D0-BAB0-D265AE701BC5}" dt="2024-11-05T19:35:19.358" v="16" actId="478"/>
          <ac:spMkLst>
            <pc:docMk/>
            <pc:sldMk cId="738231257" sldId="258"/>
            <ac:spMk id="2" creationId="{05BCFAF3-F7C9-923A-79B1-9B83DF4EEA7E}"/>
          </ac:spMkLst>
        </pc:spChg>
        <pc:picChg chg="del">
          <ac:chgData name="Leidy Molina Jimeno" userId="bd412881-e8e0-4f74-82e1-bfdf315473a7" providerId="ADAL" clId="{A086E151-2AF9-47D0-BAB0-D265AE701BC5}" dt="2024-11-05T19:35:13.435" v="12" actId="478"/>
          <ac:picMkLst>
            <pc:docMk/>
            <pc:sldMk cId="738231257" sldId="258"/>
            <ac:picMk id="5" creationId="{031561A2-85A2-CA92-B857-9C8AEDB9EB51}"/>
          </ac:picMkLst>
        </pc:picChg>
        <pc:picChg chg="add mod">
          <ac:chgData name="Leidy Molina Jimeno" userId="bd412881-e8e0-4f74-82e1-bfdf315473a7" providerId="ADAL" clId="{A086E151-2AF9-47D0-BAB0-D265AE701BC5}" dt="2024-11-05T19:35:48.433" v="22" actId="1076"/>
          <ac:picMkLst>
            <pc:docMk/>
            <pc:sldMk cId="738231257" sldId="258"/>
            <ac:picMk id="6" creationId="{77B8F121-DB64-BBD2-6C6C-D20674D28D8A}"/>
          </ac:picMkLst>
        </pc:picChg>
      </pc:sldChg>
      <pc:sldChg chg="addSp delSp modSp mod">
        <pc:chgData name="Leidy Molina Jimeno" userId="bd412881-e8e0-4f74-82e1-bfdf315473a7" providerId="ADAL" clId="{A086E151-2AF9-47D0-BAB0-D265AE701BC5}" dt="2024-11-05T19:34:26.456" v="2" actId="478"/>
        <pc:sldMkLst>
          <pc:docMk/>
          <pc:sldMk cId="2285987268" sldId="276"/>
        </pc:sldMkLst>
        <pc:grpChg chg="del">
          <ac:chgData name="Leidy Molina Jimeno" userId="bd412881-e8e0-4f74-82e1-bfdf315473a7" providerId="ADAL" clId="{A086E151-2AF9-47D0-BAB0-D265AE701BC5}" dt="2024-11-05T19:33:58.339" v="0" actId="478"/>
          <ac:grpSpMkLst>
            <pc:docMk/>
            <pc:sldMk cId="2285987268" sldId="276"/>
            <ac:grpSpMk id="5" creationId="{C6F3F989-E732-1046-2E4A-CBD3DEE9F5FA}"/>
          </ac:grpSpMkLst>
        </pc:grpChg>
        <pc:picChg chg="add del mod">
          <ac:chgData name="Leidy Molina Jimeno" userId="bd412881-e8e0-4f74-82e1-bfdf315473a7" providerId="ADAL" clId="{A086E151-2AF9-47D0-BAB0-D265AE701BC5}" dt="2024-11-05T19:34:26.456" v="2" actId="478"/>
          <ac:picMkLst>
            <pc:docMk/>
            <pc:sldMk cId="2285987268" sldId="276"/>
            <ac:picMk id="4" creationId="{DD644AFD-8818-89CD-1347-9E7067427B9D}"/>
          </ac:picMkLst>
        </pc:picChg>
      </pc:sldChg>
      <pc:sldChg chg="delSp modSp mod">
        <pc:chgData name="Leidy Molina Jimeno" userId="bd412881-e8e0-4f74-82e1-bfdf315473a7" providerId="ADAL" clId="{A086E151-2AF9-47D0-BAB0-D265AE701BC5}" dt="2024-11-05T19:38:13.458" v="111" actId="20577"/>
        <pc:sldMkLst>
          <pc:docMk/>
          <pc:sldMk cId="487528551" sldId="281"/>
        </pc:sldMkLst>
        <pc:spChg chg="mod">
          <ac:chgData name="Leidy Molina Jimeno" userId="bd412881-e8e0-4f74-82e1-bfdf315473a7" providerId="ADAL" clId="{A086E151-2AF9-47D0-BAB0-D265AE701BC5}" dt="2024-11-05T19:38:13.458" v="111" actId="20577"/>
          <ac:spMkLst>
            <pc:docMk/>
            <pc:sldMk cId="487528551" sldId="281"/>
            <ac:spMk id="80" creationId="{88CE78B3-6EE0-D72B-7CD9-5BAF2A0C6F92}"/>
          </ac:spMkLst>
        </pc:spChg>
        <pc:spChg chg="mod">
          <ac:chgData name="Leidy Molina Jimeno" userId="bd412881-e8e0-4f74-82e1-bfdf315473a7" providerId="ADAL" clId="{A086E151-2AF9-47D0-BAB0-D265AE701BC5}" dt="2024-11-05T19:38:04.531" v="110" actId="1035"/>
          <ac:spMkLst>
            <pc:docMk/>
            <pc:sldMk cId="487528551" sldId="281"/>
            <ac:spMk id="91" creationId="{5285510C-13BD-8CAB-2F07-8A34561E243C}"/>
          </ac:spMkLst>
        </pc:spChg>
        <pc:grpChg chg="del">
          <ac:chgData name="Leidy Molina Jimeno" userId="bd412881-e8e0-4f74-82e1-bfdf315473a7" providerId="ADAL" clId="{A086E151-2AF9-47D0-BAB0-D265AE701BC5}" dt="2024-11-05T19:34:59.044" v="9" actId="478"/>
          <ac:grpSpMkLst>
            <pc:docMk/>
            <pc:sldMk cId="487528551" sldId="281"/>
            <ac:grpSpMk id="92" creationId="{029BC615-8079-7C4F-95E6-ADB169B5D940}"/>
          </ac:grpSpMkLst>
        </pc:grpChg>
      </pc:sldChg>
      <pc:sldChg chg="addSp delSp modSp mod modShow">
        <pc:chgData name="Leidy Molina Jimeno" userId="bd412881-e8e0-4f74-82e1-bfdf315473a7" providerId="ADAL" clId="{A086E151-2AF9-47D0-BAB0-D265AE701BC5}" dt="2024-11-05T19:39:23.473" v="126" actId="1035"/>
        <pc:sldMkLst>
          <pc:docMk/>
          <pc:sldMk cId="2707919794" sldId="283"/>
        </pc:sldMkLst>
        <pc:spChg chg="mod">
          <ac:chgData name="Leidy Molina Jimeno" userId="bd412881-e8e0-4f74-82e1-bfdf315473a7" providerId="ADAL" clId="{A086E151-2AF9-47D0-BAB0-D265AE701BC5}" dt="2024-11-05T19:39:08.354" v="117" actId="1076"/>
          <ac:spMkLst>
            <pc:docMk/>
            <pc:sldMk cId="2707919794" sldId="283"/>
            <ac:spMk id="123" creationId="{7F7EE307-F2EA-DDFF-9DEA-3D7534FA1A13}"/>
          </ac:spMkLst>
        </pc:spChg>
        <pc:grpChg chg="del">
          <ac:chgData name="Leidy Molina Jimeno" userId="bd412881-e8e0-4f74-82e1-bfdf315473a7" providerId="ADAL" clId="{A086E151-2AF9-47D0-BAB0-D265AE701BC5}" dt="2024-11-05T19:35:03.905" v="10" actId="478"/>
          <ac:grpSpMkLst>
            <pc:docMk/>
            <pc:sldMk cId="2707919794" sldId="283"/>
            <ac:grpSpMk id="5" creationId="{6531CEE9-A988-EC17-7362-D65764A5862A}"/>
          </ac:grpSpMkLst>
        </pc:grpChg>
        <pc:cxnChg chg="add mod">
          <ac:chgData name="Leidy Molina Jimeno" userId="bd412881-e8e0-4f74-82e1-bfdf315473a7" providerId="ADAL" clId="{A086E151-2AF9-47D0-BAB0-D265AE701BC5}" dt="2024-11-05T19:39:23.473" v="126" actId="1035"/>
          <ac:cxnSpMkLst>
            <pc:docMk/>
            <pc:sldMk cId="2707919794" sldId="283"/>
            <ac:cxnSpMk id="2" creationId="{46500401-DBF8-46F5-F0AA-46786150C83B}"/>
          </ac:cxnSpMkLst>
        </pc:cxnChg>
      </pc:sldChg>
      <pc:sldChg chg="delSp mod">
        <pc:chgData name="Leidy Molina Jimeno" userId="bd412881-e8e0-4f74-82e1-bfdf315473a7" providerId="ADAL" clId="{A086E151-2AF9-47D0-BAB0-D265AE701BC5}" dt="2024-11-05T19:34:53.140" v="7" actId="478"/>
        <pc:sldMkLst>
          <pc:docMk/>
          <pc:sldMk cId="128060598" sldId="287"/>
        </pc:sldMkLst>
        <pc:grpChg chg="del">
          <ac:chgData name="Leidy Molina Jimeno" userId="bd412881-e8e0-4f74-82e1-bfdf315473a7" providerId="ADAL" clId="{A086E151-2AF9-47D0-BAB0-D265AE701BC5}" dt="2024-11-05T19:34:53.140" v="7" actId="478"/>
          <ac:grpSpMkLst>
            <pc:docMk/>
            <pc:sldMk cId="128060598" sldId="287"/>
            <ac:grpSpMk id="3" creationId="{C7CCB6DF-7843-3149-F824-9EB97710EE45}"/>
          </ac:grpSpMkLst>
        </pc:grpChg>
      </pc:sldChg>
      <pc:sldChg chg="delSp mod modShow">
        <pc:chgData name="Leidy Molina Jimeno" userId="bd412881-e8e0-4f74-82e1-bfdf315473a7" providerId="ADAL" clId="{A086E151-2AF9-47D0-BAB0-D265AE701BC5}" dt="2024-11-05T19:37:06.094" v="94" actId="729"/>
        <pc:sldMkLst>
          <pc:docMk/>
          <pc:sldMk cId="884958288" sldId="288"/>
        </pc:sldMkLst>
        <pc:grpChg chg="del">
          <ac:chgData name="Leidy Molina Jimeno" userId="bd412881-e8e0-4f74-82e1-bfdf315473a7" providerId="ADAL" clId="{A086E151-2AF9-47D0-BAB0-D265AE701BC5}" dt="2024-11-05T19:35:07.026" v="11" actId="478"/>
          <ac:grpSpMkLst>
            <pc:docMk/>
            <pc:sldMk cId="884958288" sldId="288"/>
            <ac:grpSpMk id="44" creationId="{6871E1FD-ECE3-A112-2FF8-4252E7C380E7}"/>
          </ac:grpSpMkLst>
        </pc:grpChg>
      </pc:sldChg>
      <pc:sldChg chg="delSp mod">
        <pc:chgData name="Leidy Molina Jimeno" userId="bd412881-e8e0-4f74-82e1-bfdf315473a7" providerId="ADAL" clId="{A086E151-2AF9-47D0-BAB0-D265AE701BC5}" dt="2024-11-05T19:34:46.093" v="5" actId="478"/>
        <pc:sldMkLst>
          <pc:docMk/>
          <pc:sldMk cId="1783063408" sldId="289"/>
        </pc:sldMkLst>
        <pc:grpChg chg="del">
          <ac:chgData name="Leidy Molina Jimeno" userId="bd412881-e8e0-4f74-82e1-bfdf315473a7" providerId="ADAL" clId="{A086E151-2AF9-47D0-BAB0-D265AE701BC5}" dt="2024-11-05T19:34:46.093" v="5" actId="478"/>
          <ac:grpSpMkLst>
            <pc:docMk/>
            <pc:sldMk cId="1783063408" sldId="289"/>
            <ac:grpSpMk id="4" creationId="{89696630-C489-6D7A-AE1D-142408DDFAE8}"/>
          </ac:grpSpMkLst>
        </pc:grpChg>
      </pc:sldChg>
      <pc:sldChg chg="delSp mod">
        <pc:chgData name="Leidy Molina Jimeno" userId="bd412881-e8e0-4f74-82e1-bfdf315473a7" providerId="ADAL" clId="{A086E151-2AF9-47D0-BAB0-D265AE701BC5}" dt="2024-11-05T19:34:43.388" v="4" actId="478"/>
        <pc:sldMkLst>
          <pc:docMk/>
          <pc:sldMk cId="2335930618" sldId="290"/>
        </pc:sldMkLst>
        <pc:grpChg chg="del">
          <ac:chgData name="Leidy Molina Jimeno" userId="bd412881-e8e0-4f74-82e1-bfdf315473a7" providerId="ADAL" clId="{A086E151-2AF9-47D0-BAB0-D265AE701BC5}" dt="2024-11-05T19:34:43.388" v="4" actId="478"/>
          <ac:grpSpMkLst>
            <pc:docMk/>
            <pc:sldMk cId="2335930618" sldId="290"/>
            <ac:grpSpMk id="7" creationId="{BA309D6D-8B07-3D64-AE7E-6943A9BEC3C0}"/>
          </ac:grpSpMkLst>
        </pc:grpChg>
      </pc:sldChg>
      <pc:sldChg chg="delSp mod">
        <pc:chgData name="Leidy Molina Jimeno" userId="bd412881-e8e0-4f74-82e1-bfdf315473a7" providerId="ADAL" clId="{A086E151-2AF9-47D0-BAB0-D265AE701BC5}" dt="2024-11-05T19:34:49.553" v="6" actId="478"/>
        <pc:sldMkLst>
          <pc:docMk/>
          <pc:sldMk cId="2861396280" sldId="292"/>
        </pc:sldMkLst>
        <pc:grpChg chg="del">
          <ac:chgData name="Leidy Molina Jimeno" userId="bd412881-e8e0-4f74-82e1-bfdf315473a7" providerId="ADAL" clId="{A086E151-2AF9-47D0-BAB0-D265AE701BC5}" dt="2024-11-05T19:34:49.553" v="6" actId="478"/>
          <ac:grpSpMkLst>
            <pc:docMk/>
            <pc:sldMk cId="2861396280" sldId="292"/>
            <ac:grpSpMk id="44" creationId="{47EBCD92-6820-70AF-1066-F723CAB13592}"/>
          </ac:grpSpMkLst>
        </pc:grpChg>
      </pc:sldChg>
      <pc:sldChg chg="delSp mod">
        <pc:chgData name="Leidy Molina Jimeno" userId="bd412881-e8e0-4f74-82e1-bfdf315473a7" providerId="ADAL" clId="{A086E151-2AF9-47D0-BAB0-D265AE701BC5}" dt="2024-11-05T19:34:40.063" v="3" actId="478"/>
        <pc:sldMkLst>
          <pc:docMk/>
          <pc:sldMk cId="977324289" sldId="2147474699"/>
        </pc:sldMkLst>
        <pc:grpChg chg="del">
          <ac:chgData name="Leidy Molina Jimeno" userId="bd412881-e8e0-4f74-82e1-bfdf315473a7" providerId="ADAL" clId="{A086E151-2AF9-47D0-BAB0-D265AE701BC5}" dt="2024-11-05T19:34:40.063" v="3" actId="478"/>
          <ac:grpSpMkLst>
            <pc:docMk/>
            <pc:sldMk cId="977324289" sldId="2147474699"/>
            <ac:grpSpMk id="3" creationId="{DF15B7F2-0CDC-A5E6-F79E-FCFC6357CF45}"/>
          </ac:grpSpMkLst>
        </pc:grpChg>
      </pc:sldChg>
      <pc:sldChg chg="delSp modSp mod">
        <pc:chgData name="Leidy Molina Jimeno" userId="bd412881-e8e0-4f74-82e1-bfdf315473a7" providerId="ADAL" clId="{A086E151-2AF9-47D0-BAB0-D265AE701BC5}" dt="2024-11-05T19:37:49.449" v="97"/>
        <pc:sldMkLst>
          <pc:docMk/>
          <pc:sldMk cId="46800092" sldId="2147474700"/>
        </pc:sldMkLst>
        <pc:spChg chg="mod">
          <ac:chgData name="Leidy Molina Jimeno" userId="bd412881-e8e0-4f74-82e1-bfdf315473a7" providerId="ADAL" clId="{A086E151-2AF9-47D0-BAB0-D265AE701BC5}" dt="2024-11-05T19:37:49.449" v="97"/>
          <ac:spMkLst>
            <pc:docMk/>
            <pc:sldMk cId="46800092" sldId="2147474700"/>
            <ac:spMk id="3" creationId="{859E5958-8331-FA48-6526-B56DE7465B5E}"/>
          </ac:spMkLst>
        </pc:spChg>
        <pc:grpChg chg="del">
          <ac:chgData name="Leidy Molina Jimeno" userId="bd412881-e8e0-4f74-82e1-bfdf315473a7" providerId="ADAL" clId="{A086E151-2AF9-47D0-BAB0-D265AE701BC5}" dt="2024-11-05T19:34:55.687" v="8" actId="478"/>
          <ac:grpSpMkLst>
            <pc:docMk/>
            <pc:sldMk cId="46800092" sldId="2147474700"/>
            <ac:grpSpMk id="2" creationId="{DFE8C6E9-E685-5D75-8CF3-E79B96B7D337}"/>
          </ac:grpSpMkLst>
        </pc:grpChg>
      </pc:sldChg>
    </pc:docChg>
  </pc:docChgLst>
  <pc:docChgLst>
    <pc:chgData name="Ivana Guarin Martinez" userId="c9bc6355-0a67-434b-bd9b-5ac6334cbb97" providerId="ADAL" clId="{B38410C6-E0D0-44A4-A18A-DB37077F6C03}"/>
    <pc:docChg chg="undo custSel modSld">
      <pc:chgData name="Ivana Guarin Martinez" userId="c9bc6355-0a67-434b-bd9b-5ac6334cbb97" providerId="ADAL" clId="{B38410C6-E0D0-44A4-A18A-DB37077F6C03}" dt="2024-11-05T19:39:28.481" v="212" actId="1037"/>
      <pc:docMkLst>
        <pc:docMk/>
      </pc:docMkLst>
      <pc:sldChg chg="modSp mod">
        <pc:chgData name="Ivana Guarin Martinez" userId="c9bc6355-0a67-434b-bd9b-5ac6334cbb97" providerId="ADAL" clId="{B38410C6-E0D0-44A4-A18A-DB37077F6C03}" dt="2024-11-05T19:39:12.312" v="202" actId="1076"/>
        <pc:sldMkLst>
          <pc:docMk/>
          <pc:sldMk cId="738231257" sldId="258"/>
        </pc:sldMkLst>
        <pc:picChg chg="mod">
          <ac:chgData name="Ivana Guarin Martinez" userId="c9bc6355-0a67-434b-bd9b-5ac6334cbb97" providerId="ADAL" clId="{B38410C6-E0D0-44A4-A18A-DB37077F6C03}" dt="2024-11-05T19:39:12.312" v="202" actId="1076"/>
          <ac:picMkLst>
            <pc:docMk/>
            <pc:sldMk cId="738231257" sldId="258"/>
            <ac:picMk id="6" creationId="{77B8F121-DB64-BBD2-6C6C-D20674D28D8A}"/>
          </ac:picMkLst>
        </pc:picChg>
      </pc:sldChg>
      <pc:sldChg chg="addSp modSp mod">
        <pc:chgData name="Ivana Guarin Martinez" userId="c9bc6355-0a67-434b-bd9b-5ac6334cbb97" providerId="ADAL" clId="{B38410C6-E0D0-44A4-A18A-DB37077F6C03}" dt="2024-11-05T19:36:27.912" v="6" actId="1076"/>
        <pc:sldMkLst>
          <pc:docMk/>
          <pc:sldMk cId="2285987268" sldId="276"/>
        </pc:sldMkLst>
        <pc:picChg chg="add mod">
          <ac:chgData name="Ivana Guarin Martinez" userId="c9bc6355-0a67-434b-bd9b-5ac6334cbb97" providerId="ADAL" clId="{B38410C6-E0D0-44A4-A18A-DB37077F6C03}" dt="2024-11-05T19:36:27.912" v="6" actId="1076"/>
          <ac:picMkLst>
            <pc:docMk/>
            <pc:sldMk cId="2285987268" sldId="276"/>
            <ac:picMk id="8" creationId="{F5435492-C013-B710-E319-05D140F9E31B}"/>
          </ac:picMkLst>
        </pc:picChg>
      </pc:sldChg>
      <pc:sldChg chg="addSp modSp mod">
        <pc:chgData name="Ivana Guarin Martinez" userId="c9bc6355-0a67-434b-bd9b-5ac6334cbb97" providerId="ADAL" clId="{B38410C6-E0D0-44A4-A18A-DB37077F6C03}" dt="2024-11-05T19:38:26.508" v="180" actId="1038"/>
        <pc:sldMkLst>
          <pc:docMk/>
          <pc:sldMk cId="487528551" sldId="281"/>
        </pc:sldMkLst>
        <pc:picChg chg="add mod">
          <ac:chgData name="Ivana Guarin Martinez" userId="c9bc6355-0a67-434b-bd9b-5ac6334cbb97" providerId="ADAL" clId="{B38410C6-E0D0-44A4-A18A-DB37077F6C03}" dt="2024-11-05T19:38:26.508" v="180" actId="1038"/>
          <ac:picMkLst>
            <pc:docMk/>
            <pc:sldMk cId="487528551" sldId="281"/>
            <ac:picMk id="4" creationId="{CFFAE428-25CF-F7D8-5AE5-AE5C25ABE3D6}"/>
          </ac:picMkLst>
        </pc:picChg>
      </pc:sldChg>
      <pc:sldChg chg="addSp modSp mod">
        <pc:chgData name="Ivana Guarin Martinez" userId="c9bc6355-0a67-434b-bd9b-5ac6334cbb97" providerId="ADAL" clId="{B38410C6-E0D0-44A4-A18A-DB37077F6C03}" dt="2024-11-05T19:39:04.605" v="199" actId="1036"/>
        <pc:sldMkLst>
          <pc:docMk/>
          <pc:sldMk cId="2707919794" sldId="283"/>
        </pc:sldMkLst>
        <pc:picChg chg="add mod">
          <ac:chgData name="Ivana Guarin Martinez" userId="c9bc6355-0a67-434b-bd9b-5ac6334cbb97" providerId="ADAL" clId="{B38410C6-E0D0-44A4-A18A-DB37077F6C03}" dt="2024-11-05T19:39:04.605" v="199" actId="1036"/>
          <ac:picMkLst>
            <pc:docMk/>
            <pc:sldMk cId="2707919794" sldId="283"/>
            <ac:picMk id="3" creationId="{70EEFCA4-0BF7-7EB0-A1B8-8FDB5C08760B}"/>
          </ac:picMkLst>
        </pc:picChg>
      </pc:sldChg>
      <pc:sldChg chg="addSp modSp mod">
        <pc:chgData name="Ivana Guarin Martinez" userId="c9bc6355-0a67-434b-bd9b-5ac6334cbb97" providerId="ADAL" clId="{B38410C6-E0D0-44A4-A18A-DB37077F6C03}" dt="2024-11-05T19:38:07.021" v="147" actId="1036"/>
        <pc:sldMkLst>
          <pc:docMk/>
          <pc:sldMk cId="128060598" sldId="287"/>
        </pc:sldMkLst>
        <pc:picChg chg="add mod">
          <ac:chgData name="Ivana Guarin Martinez" userId="c9bc6355-0a67-434b-bd9b-5ac6334cbb97" providerId="ADAL" clId="{B38410C6-E0D0-44A4-A18A-DB37077F6C03}" dt="2024-11-05T19:38:07.021" v="147" actId="1036"/>
          <ac:picMkLst>
            <pc:docMk/>
            <pc:sldMk cId="128060598" sldId="287"/>
            <ac:picMk id="17" creationId="{F7495804-B75C-DC3D-F62E-2F0F95379C79}"/>
          </ac:picMkLst>
        </pc:picChg>
      </pc:sldChg>
      <pc:sldChg chg="addSp modSp mod">
        <pc:chgData name="Ivana Guarin Martinez" userId="c9bc6355-0a67-434b-bd9b-5ac6334cbb97" providerId="ADAL" clId="{B38410C6-E0D0-44A4-A18A-DB37077F6C03}" dt="2024-11-05T19:37:38.344" v="112" actId="1035"/>
        <pc:sldMkLst>
          <pc:docMk/>
          <pc:sldMk cId="1783063408" sldId="289"/>
        </pc:sldMkLst>
        <pc:picChg chg="add mod">
          <ac:chgData name="Ivana Guarin Martinez" userId="c9bc6355-0a67-434b-bd9b-5ac6334cbb97" providerId="ADAL" clId="{B38410C6-E0D0-44A4-A18A-DB37077F6C03}" dt="2024-11-05T19:37:38.344" v="112" actId="1035"/>
          <ac:picMkLst>
            <pc:docMk/>
            <pc:sldMk cId="1783063408" sldId="289"/>
            <ac:picMk id="7" creationId="{603EBD51-55BF-BFC4-43E9-E55CB6143967}"/>
          </ac:picMkLst>
        </pc:picChg>
      </pc:sldChg>
      <pc:sldChg chg="addSp modSp mod">
        <pc:chgData name="Ivana Guarin Martinez" userId="c9bc6355-0a67-434b-bd9b-5ac6334cbb97" providerId="ADAL" clId="{B38410C6-E0D0-44A4-A18A-DB37077F6C03}" dt="2024-11-05T19:37:29.663" v="95" actId="1035"/>
        <pc:sldMkLst>
          <pc:docMk/>
          <pc:sldMk cId="2335930618" sldId="290"/>
        </pc:sldMkLst>
        <pc:picChg chg="add mod">
          <ac:chgData name="Ivana Guarin Martinez" userId="c9bc6355-0a67-434b-bd9b-5ac6334cbb97" providerId="ADAL" clId="{B38410C6-E0D0-44A4-A18A-DB37077F6C03}" dt="2024-11-05T19:37:29.663" v="95" actId="1035"/>
          <ac:picMkLst>
            <pc:docMk/>
            <pc:sldMk cId="2335930618" sldId="290"/>
            <ac:picMk id="5" creationId="{49AC2C80-6020-52FE-BD62-91046A6D0534}"/>
          </ac:picMkLst>
        </pc:picChg>
      </pc:sldChg>
      <pc:sldChg chg="addSp modSp mod">
        <pc:chgData name="Ivana Guarin Martinez" userId="c9bc6355-0a67-434b-bd9b-5ac6334cbb97" providerId="ADAL" clId="{B38410C6-E0D0-44A4-A18A-DB37077F6C03}" dt="2024-11-05T19:37:48.291" v="126" actId="1037"/>
        <pc:sldMkLst>
          <pc:docMk/>
          <pc:sldMk cId="2861396280" sldId="292"/>
        </pc:sldMkLst>
        <pc:picChg chg="add mod">
          <ac:chgData name="Ivana Guarin Martinez" userId="c9bc6355-0a67-434b-bd9b-5ac6334cbb97" providerId="ADAL" clId="{B38410C6-E0D0-44A4-A18A-DB37077F6C03}" dt="2024-11-05T19:37:48.291" v="126" actId="1037"/>
          <ac:picMkLst>
            <pc:docMk/>
            <pc:sldMk cId="2861396280" sldId="292"/>
            <ac:picMk id="98" creationId="{328F7A74-81C8-6E9C-9B4A-00A7482E2CC0}"/>
          </ac:picMkLst>
        </pc:picChg>
      </pc:sldChg>
      <pc:sldChg chg="addSp modSp mod">
        <pc:chgData name="Ivana Guarin Martinez" userId="c9bc6355-0a67-434b-bd9b-5ac6334cbb97" providerId="ADAL" clId="{B38410C6-E0D0-44A4-A18A-DB37077F6C03}" dt="2024-11-05T19:39:28.481" v="212" actId="1037"/>
        <pc:sldMkLst>
          <pc:docMk/>
          <pc:sldMk cId="977324289" sldId="2147474699"/>
        </pc:sldMkLst>
        <pc:picChg chg="add mod">
          <ac:chgData name="Ivana Guarin Martinez" userId="c9bc6355-0a67-434b-bd9b-5ac6334cbb97" providerId="ADAL" clId="{B38410C6-E0D0-44A4-A18A-DB37077F6C03}" dt="2024-11-05T19:39:28.481" v="212" actId="1037"/>
          <ac:picMkLst>
            <pc:docMk/>
            <pc:sldMk cId="977324289" sldId="2147474699"/>
            <ac:picMk id="4" creationId="{1B2E6A49-2F3F-3149-806D-96D9A20A6072}"/>
          </ac:picMkLst>
        </pc:picChg>
      </pc:sldChg>
      <pc:sldChg chg="addSp modSp mod">
        <pc:chgData name="Ivana Guarin Martinez" userId="c9bc6355-0a67-434b-bd9b-5ac6334cbb97" providerId="ADAL" clId="{B38410C6-E0D0-44A4-A18A-DB37077F6C03}" dt="2024-11-05T19:38:15.635" v="162" actId="1037"/>
        <pc:sldMkLst>
          <pc:docMk/>
          <pc:sldMk cId="46800092" sldId="2147474700"/>
        </pc:sldMkLst>
        <pc:picChg chg="add mod">
          <ac:chgData name="Ivana Guarin Martinez" userId="c9bc6355-0a67-434b-bd9b-5ac6334cbb97" providerId="ADAL" clId="{B38410C6-E0D0-44A4-A18A-DB37077F6C03}" dt="2024-11-05T19:38:15.635" v="162" actId="1037"/>
          <ac:picMkLst>
            <pc:docMk/>
            <pc:sldMk cId="46800092" sldId="2147474700"/>
            <ac:picMk id="6" creationId="{CD66A217-61BE-4A80-7514-B2A5A66ADC2F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promigassa-my.sharepoint.com/personal/leidy_molina_promigas_com/Documents/Escritorio/Home%20Office/Presentaciones%20Gerencia/2022/Hoja%20de%20ruta%20GNV/Copia%20de%20Informe%20GNV%202018-202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emo675\Downloads\Consumo%20de%20gas%20natural%20por%20sector%20de%20consumo%20en%20el%20periodo%20(MBTUD)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Hoja_de_c_lculo_de_Microsoft_Excel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Hoja_de_c_lculo_de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3.6261729973491391E-2"/>
          <c:w val="1"/>
          <c:h val="0.84990951144527616"/>
        </c:manualLayout>
      </c:layout>
      <c:ofPieChart>
        <c:ofPieType val="pie"/>
        <c:varyColors val="1"/>
        <c:ser>
          <c:idx val="0"/>
          <c:order val="0"/>
          <c:tx>
            <c:strRef>
              <c:f>Page1_1!$O$49:$O$51</c:f>
              <c:strCache>
                <c:ptCount val="3"/>
                <c:pt idx="0">
                  <c:v>Tradicional</c:v>
                </c:pt>
                <c:pt idx="1">
                  <c:v>No tradicional</c:v>
                </c:pt>
                <c:pt idx="2">
                  <c:v>Masivo</c:v>
                </c:pt>
              </c:strCache>
            </c:strRef>
          </c:tx>
          <c:dPt>
            <c:idx val="0"/>
            <c:bubble3D val="0"/>
            <c:spPr>
              <a:solidFill>
                <a:srgbClr val="042059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C9B-45F3-BA2B-A6D871FA1C46}"/>
              </c:ext>
            </c:extLst>
          </c:dPt>
          <c:dPt>
            <c:idx val="1"/>
            <c:bubble3D val="0"/>
            <c:spPr>
              <a:solidFill>
                <a:srgbClr val="87CF27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C9B-45F3-BA2B-A6D871FA1C46}"/>
              </c:ext>
            </c:extLst>
          </c:dPt>
          <c:dPt>
            <c:idx val="2"/>
            <c:bubble3D val="0"/>
            <c:spPr>
              <a:solidFill>
                <a:srgbClr val="497628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AC9B-45F3-BA2B-A6D871FA1C46}"/>
              </c:ext>
            </c:extLst>
          </c:dPt>
          <c:dPt>
            <c:idx val="3"/>
            <c:bubble3D val="0"/>
            <c:spPr>
              <a:solidFill>
                <a:srgbClr val="00B4E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AC9B-45F3-BA2B-A6D871FA1C46}"/>
              </c:ext>
            </c:extLst>
          </c:dPt>
          <c:dLbls>
            <c:delete val="1"/>
          </c:dLbls>
          <c:val>
            <c:numRef>
              <c:f>Page1_1!$P$49:$P$51</c:f>
              <c:numCache>
                <c:formatCode>0%</c:formatCode>
                <c:ptCount val="3"/>
                <c:pt idx="0">
                  <c:v>0.77010773255323339</c:v>
                </c:pt>
                <c:pt idx="1">
                  <c:v>5.9601698967680236E-2</c:v>
                </c:pt>
                <c:pt idx="2">
                  <c:v>0.17029056847908638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C9B-45F3-BA2B-A6D871FA1C4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gapWidth val="100"/>
        <c:splitType val="percent"/>
        <c:splitPos val="18"/>
        <c:secondPieSize val="75"/>
        <c:serLines>
          <c:spPr>
            <a:ln w="12700" cap="flat" cmpd="sng" algn="ctr">
              <a:solidFill>
                <a:schemeClr val="accent6"/>
              </a:solidFill>
              <a:prstDash val="solid"/>
              <a:miter lim="800000"/>
            </a:ln>
            <a:effectLst/>
          </c:spPr>
        </c:serLines>
      </c:of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030799353742107"/>
          <c:y val="0.26600934762399114"/>
          <c:w val="0.34776980057474161"/>
          <c:h val="0.64863588103428349"/>
        </c:manualLayout>
      </c:layout>
      <c:pieChart>
        <c:varyColors val="1"/>
        <c:ser>
          <c:idx val="0"/>
          <c:order val="0"/>
          <c:tx>
            <c:strRef>
              <c:f>Sheet1!$B$3</c:f>
              <c:strCache>
                <c:ptCount val="1"/>
                <c:pt idx="0">
                  <c:v>Cantidad diaria promedio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1CC-4328-98EF-93924DE8FD9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1CC-4328-98EF-93924DE8FD9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1CC-4328-98EF-93924DE8FD9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1CC-4328-98EF-93924DE8FD9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1CC-4328-98EF-93924DE8FD9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1CC-4328-98EF-93924DE8FD9E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31CC-4328-98EF-93924DE8FD9E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31CC-4328-98EF-93924DE8FD9E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31CC-4328-98EF-93924DE8FD9E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800" b="0" i="0" u="none" strike="noStrike" kern="1200" baseline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  <a:ea typeface="+mn-ea"/>
                        <a:cs typeface="+mn-cs"/>
                      </a:defRPr>
                    </a:pPr>
                    <a:fld id="{BA06200B-3263-492E-BF26-5F7E3938475C}" type="CELLRANGE">
                      <a:rPr lang="en-US"/>
                      <a:pPr>
                        <a:defRPr sz="800">
                          <a:solidFill>
                            <a:schemeClr val="bg1"/>
                          </a:solidFill>
                        </a:defRPr>
                      </a:pPr>
                      <a:t>[CELLRANGE]</a:t>
                    </a:fld>
                    <a:r>
                      <a:rPr lang="en-US" baseline="0"/>
                      <a:t>
</a:t>
                    </a:r>
                    <a:fld id="{1210384E-70B1-4410-AF60-FB609545A71E}" type="CATEGORYNAME">
                      <a:rPr lang="en-US" baseline="0"/>
                      <a:pPr>
                        <a:defRPr sz="800">
                          <a:solidFill>
                            <a:schemeClr val="bg1"/>
                          </a:solidFill>
                        </a:defRPr>
                      </a:pPr>
                      <a:t>[NOMBRE DE CATEGORÍA]</a:t>
                    </a:fld>
                    <a:r>
                      <a:rPr lang="en-US" baseline="0"/>
                      <a:t>
</a:t>
                    </a:r>
                    <a:fld id="{A94C5094-AD12-4157-8771-D42074C48D6E}" type="PERCENTAGE">
                      <a:rPr lang="en-US" baseline="0"/>
                      <a:pPr>
                        <a:defRPr sz="800">
                          <a:solidFill>
                            <a:schemeClr val="bg1"/>
                          </a:solidFill>
                        </a:defRPr>
                      </a:pPr>
                      <a:t>[PORCENTAJE]</a:t>
                    </a:fld>
                    <a:endParaRPr lang="en-US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800" b="0" i="0" u="none" strike="noStrike" kern="1200" baseline="0">
                      <a:solidFill>
                        <a:schemeClr val="bg1"/>
                      </a:solidFill>
                      <a:latin typeface="Avenir Next LT Pro" panose="020B0504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31CC-4328-98EF-93924DE8FD9E}"/>
                </c:ext>
              </c:extLst>
            </c:dLbl>
            <c:dLbl>
              <c:idx val="1"/>
              <c:layout>
                <c:manualLayout>
                  <c:x val="-6.8984349157606276E-2"/>
                  <c:y val="-0.17575298713227561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800" b="0" i="0" u="none" strike="noStrike" kern="1200" baseline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  <a:ea typeface="+mn-ea"/>
                        <a:cs typeface="+mn-cs"/>
                      </a:defRPr>
                    </a:pPr>
                    <a:fld id="{969B4B2E-AC23-45F5-B92C-99976A2194DE}" type="CELLRANGE">
                      <a:rPr lang="en-US" sz="800" baseline="0"/>
                      <a:pPr>
                        <a:defRPr sz="800">
                          <a:solidFill>
                            <a:schemeClr val="bg1"/>
                          </a:solidFill>
                        </a:defRPr>
                      </a:pPr>
                      <a:t>[CELLRANGE]</a:t>
                    </a:fld>
                    <a:r>
                      <a:rPr lang="en-US" sz="800" baseline="0"/>
                      <a:t>
</a:t>
                    </a:r>
                    <a:fld id="{50A23C06-EBA2-4D58-999C-2EB4A463ADCE}" type="CATEGORYNAME">
                      <a:rPr lang="en-US" sz="800" baseline="0"/>
                      <a:pPr>
                        <a:defRPr sz="800">
                          <a:solidFill>
                            <a:schemeClr val="bg1"/>
                          </a:solidFill>
                        </a:defRPr>
                      </a:pPr>
                      <a:t>[NOMBRE DE CATEGORÍA]</a:t>
                    </a:fld>
                    <a:r>
                      <a:rPr lang="en-US" sz="800" baseline="0"/>
                      <a:t>
</a:t>
                    </a:r>
                    <a:fld id="{41EAB5DC-C061-495E-931E-1038278DF8D3}" type="PERCENTAGE">
                      <a:rPr lang="en-US" sz="800" baseline="0"/>
                      <a:pPr>
                        <a:defRPr sz="800">
                          <a:solidFill>
                            <a:schemeClr val="bg1"/>
                          </a:solidFill>
                        </a:defRPr>
                      </a:pPr>
                      <a:t>[PORCENTAJE]</a:t>
                    </a:fld>
                    <a:endParaRPr lang="en-US" sz="800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800" b="0" i="0" u="none" strike="noStrike" kern="1200" baseline="0">
                      <a:solidFill>
                        <a:schemeClr val="bg1"/>
                      </a:solidFill>
                      <a:latin typeface="Avenir Next LT Pro" panose="020B0504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31CC-4328-98EF-93924DE8FD9E}"/>
                </c:ext>
              </c:extLst>
            </c:dLbl>
            <c:dLbl>
              <c:idx val="2"/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800" b="0" i="0" u="none" strike="noStrike" kern="1200" baseline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  <a:ea typeface="+mn-ea"/>
                        <a:cs typeface="+mn-cs"/>
                      </a:defRPr>
                    </a:pPr>
                    <a:fld id="{DCEC8748-C5AD-40E7-9ABE-1C3FABD46CAE}" type="CELLRANGE">
                      <a:rPr lang="en-US"/>
                      <a:pPr>
                        <a:defRPr sz="800">
                          <a:solidFill>
                            <a:schemeClr val="bg1"/>
                          </a:solidFill>
                        </a:defRPr>
                      </a:pPr>
                      <a:t>[CELLRANGE]</a:t>
                    </a:fld>
                    <a:r>
                      <a:rPr lang="en-US" baseline="0"/>
                      <a:t>
</a:t>
                    </a:r>
                    <a:fld id="{8E0D1A5A-C7DA-4882-9231-1E8FD6659BEE}" type="CATEGORYNAME">
                      <a:rPr lang="en-US" baseline="0"/>
                      <a:pPr>
                        <a:defRPr sz="800">
                          <a:solidFill>
                            <a:schemeClr val="bg1"/>
                          </a:solidFill>
                        </a:defRPr>
                      </a:pPr>
                      <a:t>[NOMBRE DE CATEGORÍA]</a:t>
                    </a:fld>
                    <a:r>
                      <a:rPr lang="en-US" baseline="0"/>
                      <a:t>
</a:t>
                    </a:r>
                    <a:fld id="{73FCF6CA-B927-45E2-AC52-79833E5A2E71}" type="PERCENTAGE">
                      <a:rPr lang="en-US" baseline="0"/>
                      <a:pPr>
                        <a:defRPr sz="800">
                          <a:solidFill>
                            <a:schemeClr val="bg1"/>
                          </a:solidFill>
                        </a:defRPr>
                      </a:pPr>
                      <a:t>[PORCENTAJE]</a:t>
                    </a:fld>
                    <a:endParaRPr lang="en-US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800" b="0" i="0" u="none" strike="noStrike" kern="1200" baseline="0">
                      <a:solidFill>
                        <a:schemeClr val="bg1"/>
                      </a:solidFill>
                      <a:latin typeface="Avenir Next LT Pro" panose="020B0504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31CC-4328-98EF-93924DE8FD9E}"/>
                </c:ext>
              </c:extLst>
            </c:dLbl>
            <c:dLbl>
              <c:idx val="3"/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800" b="0" i="0" u="none" strike="noStrike" kern="1200" baseline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  <a:ea typeface="+mn-ea"/>
                        <a:cs typeface="+mn-cs"/>
                      </a:defRPr>
                    </a:pPr>
                    <a:fld id="{77CD20FC-A3BD-4872-93A5-8032955815CD}" type="CELLRANGE">
                      <a:rPr lang="en-US"/>
                      <a:pPr>
                        <a:defRPr sz="800">
                          <a:solidFill>
                            <a:schemeClr val="bg1"/>
                          </a:solidFill>
                        </a:defRPr>
                      </a:pPr>
                      <a:t>[CELLRANGE]</a:t>
                    </a:fld>
                    <a:r>
                      <a:rPr lang="en-US" baseline="0"/>
                      <a:t>
</a:t>
                    </a:r>
                    <a:fld id="{94921807-E084-44AD-921B-22B89EFBAB1A}" type="CATEGORYNAME">
                      <a:rPr lang="en-US" baseline="0"/>
                      <a:pPr>
                        <a:defRPr sz="800">
                          <a:solidFill>
                            <a:schemeClr val="bg1"/>
                          </a:solidFill>
                        </a:defRPr>
                      </a:pPr>
                      <a:t>[NOMBRE DE CATEGORÍA]</a:t>
                    </a:fld>
                    <a:r>
                      <a:rPr lang="en-US" baseline="0"/>
                      <a:t>
</a:t>
                    </a:r>
                    <a:fld id="{4B16A677-0DE2-4F08-8A00-267D0F4B917C}" type="PERCENTAGE">
                      <a:rPr lang="en-US" baseline="0"/>
                      <a:pPr>
                        <a:defRPr sz="800">
                          <a:solidFill>
                            <a:schemeClr val="bg1"/>
                          </a:solidFill>
                        </a:defRPr>
                      </a:pPr>
                      <a:t>[PORCENTAJE]</a:t>
                    </a:fld>
                    <a:endParaRPr lang="en-US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800" b="0" i="0" u="none" strike="noStrike" kern="1200" baseline="0">
                      <a:solidFill>
                        <a:schemeClr val="bg1"/>
                      </a:solidFill>
                      <a:latin typeface="Avenir Next LT Pro" panose="020B0504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31CC-4328-98EF-93924DE8FD9E}"/>
                </c:ext>
              </c:extLst>
            </c:dLbl>
            <c:dLbl>
              <c:idx val="4"/>
              <c:layout>
                <c:manualLayout>
                  <c:x val="-7.6672561498743436E-2"/>
                  <c:y val="0.14252296219472044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900" b="1" i="0" u="none" strike="noStrike" kern="1200" baseline="0">
                        <a:solidFill>
                          <a:schemeClr val="accent5"/>
                        </a:solidFill>
                        <a:latin typeface="Avenir Next LT Pro" panose="020B0504020202020204" pitchFamily="34" charset="0"/>
                        <a:ea typeface="+mn-ea"/>
                        <a:cs typeface="+mn-cs"/>
                      </a:defRPr>
                    </a:pPr>
                    <a:fld id="{EB75AED0-4433-4EE6-8651-2807C9068E98}" type="CELLRANGE">
                      <a:rPr lang="en-US" sz="900" b="1" baseline="0">
                        <a:solidFill>
                          <a:schemeClr val="accent5"/>
                        </a:solidFill>
                      </a:rPr>
                      <a:pPr>
                        <a:defRPr sz="900" b="1">
                          <a:solidFill>
                            <a:schemeClr val="accent5"/>
                          </a:solidFill>
                        </a:defRPr>
                      </a:pPr>
                      <a:t>[CELLRANGE]</a:t>
                    </a:fld>
                    <a:r>
                      <a:rPr lang="en-US" sz="900" b="1" baseline="0">
                        <a:solidFill>
                          <a:schemeClr val="accent5"/>
                        </a:solidFill>
                      </a:rPr>
                      <a:t>
</a:t>
                    </a:r>
                    <a:fld id="{B2AB25D1-59C5-49EC-8AEB-4AA269AA0119}" type="CATEGORYNAME">
                      <a:rPr lang="en-US" sz="900" b="1" baseline="0">
                        <a:solidFill>
                          <a:schemeClr val="accent5"/>
                        </a:solidFill>
                      </a:rPr>
                      <a:pPr>
                        <a:defRPr sz="900" b="1">
                          <a:solidFill>
                            <a:schemeClr val="accent5"/>
                          </a:solidFill>
                        </a:defRPr>
                      </a:pPr>
                      <a:t>[NOMBRE DE CATEGORÍA]</a:t>
                    </a:fld>
                    <a:r>
                      <a:rPr lang="en-US" sz="900" b="1" baseline="0">
                        <a:solidFill>
                          <a:schemeClr val="accent5"/>
                        </a:solidFill>
                      </a:rPr>
                      <a:t>
</a:t>
                    </a:r>
                    <a:fld id="{6649BE54-E561-477E-8829-A3511821A2ED}" type="PERCENTAGE">
                      <a:rPr lang="en-US" sz="900" b="1" baseline="0">
                        <a:solidFill>
                          <a:schemeClr val="accent5"/>
                        </a:solidFill>
                      </a:rPr>
                      <a:pPr>
                        <a:defRPr sz="900" b="1">
                          <a:solidFill>
                            <a:schemeClr val="accent5"/>
                          </a:solidFill>
                        </a:defRPr>
                      </a:pPr>
                      <a:t>[PORCENTAJE]</a:t>
                    </a:fld>
                    <a:endParaRPr lang="en-US" sz="900" b="1" baseline="0">
                      <a:solidFill>
                        <a:schemeClr val="accent5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1" i="0" u="none" strike="noStrike" kern="1200" baseline="0">
                      <a:solidFill>
                        <a:schemeClr val="accent5"/>
                      </a:solidFill>
                      <a:latin typeface="Avenir Next LT Pro" panose="020B0504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423194023438777"/>
                      <c:h val="0.16152028446536218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31CC-4328-98EF-93924DE8FD9E}"/>
                </c:ext>
              </c:extLst>
            </c:dLbl>
            <c:dLbl>
              <c:idx val="5"/>
              <c:layout>
                <c:manualLayout>
                  <c:x val="-5.4694575255037792E-2"/>
                  <c:y val="-8.5787076207294935E-3"/>
                </c:manualLayout>
              </c:layout>
              <c:tx>
                <c:rich>
                  <a:bodyPr/>
                  <a:lstStyle/>
                  <a:p>
                    <a:fld id="{5FE15BD3-BA5C-4D7A-B046-E4C66894C02B}" type="CELLRANGE">
                      <a:rPr lang="en-US" sz="800" baseline="0"/>
                      <a:pPr/>
                      <a:t>[CELLRANGE]</a:t>
                    </a:fld>
                    <a:r>
                      <a:rPr lang="en-US" sz="800" baseline="0"/>
                      <a:t>
</a:t>
                    </a:r>
                    <a:fld id="{537CC931-A6F9-44E1-A86C-A8C12B91F314}" type="CATEGORYNAME">
                      <a:rPr lang="en-US" sz="800" baseline="0"/>
                      <a:pPr/>
                      <a:t>[NOMBRE DE CATEGORÍA]</a:t>
                    </a:fld>
                    <a:r>
                      <a:rPr lang="en-US" sz="800" baseline="0"/>
                      <a:t>
</a:t>
                    </a:r>
                    <a:fld id="{72837E9A-72D8-4037-BA98-139B810DBBB9}" type="PERCENTAGE">
                      <a:rPr lang="en-US" sz="800" baseline="0"/>
                      <a:pPr/>
                      <a:t>[PORCENTAJE]</a:t>
                    </a:fld>
                    <a:endParaRPr lang="en-US" sz="800" baseline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B-31CC-4328-98EF-93924DE8FD9E}"/>
                </c:ext>
              </c:extLst>
            </c:dLbl>
            <c:dLbl>
              <c:idx val="6"/>
              <c:layout>
                <c:manualLayout>
                  <c:x val="2.2667914643987732E-2"/>
                  <c:y val="-3.9010881076402049E-2"/>
                </c:manualLayout>
              </c:layout>
              <c:tx>
                <c:rich>
                  <a:bodyPr/>
                  <a:lstStyle/>
                  <a:p>
                    <a:fld id="{552CE489-DF46-401C-94E9-690FE13DF7B6}" type="CELLRANGE">
                      <a:rPr lang="en-US" sz="800" baseline="0"/>
                      <a:pPr/>
                      <a:t>[CELLRANGE]</a:t>
                    </a:fld>
                    <a:r>
                      <a:rPr lang="en-US" sz="800" baseline="0"/>
                      <a:t>
</a:t>
                    </a:r>
                    <a:fld id="{C2E02A4C-461E-4457-8622-668A4D5535DC}" type="CATEGORYNAME">
                      <a:rPr lang="en-US" sz="800" baseline="0"/>
                      <a:pPr/>
                      <a:t>[NOMBRE DE CATEGORÍA]</a:t>
                    </a:fld>
                    <a:r>
                      <a:rPr lang="en-US" sz="800" baseline="0"/>
                      <a:t>
</a:t>
                    </a:r>
                    <a:fld id="{1EC227FC-4E94-4B8A-BCA0-BA514E40FABE}" type="PERCENTAGE">
                      <a:rPr lang="en-US" sz="800" baseline="0"/>
                      <a:pPr/>
                      <a:t>[PORCENTAJE]</a:t>
                    </a:fld>
                    <a:endParaRPr lang="en-US" sz="800" baseline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900277795994007"/>
                      <c:h val="0.13742813310676918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D-31CC-4328-98EF-93924DE8FD9E}"/>
                </c:ext>
              </c:extLst>
            </c:dLbl>
            <c:dLbl>
              <c:idx val="7"/>
              <c:layout>
                <c:manualLayout>
                  <c:x val="0.1614543560605034"/>
                  <c:y val="-1.4124879161860939E-2"/>
                </c:manualLayout>
              </c:layout>
              <c:tx>
                <c:rich>
                  <a:bodyPr/>
                  <a:lstStyle/>
                  <a:p>
                    <a:fld id="{FA8CF84F-E72C-4F00-A497-E799582FE421}" type="CELLRANGE">
                      <a:rPr lang="en-US" sz="800" baseline="0"/>
                      <a:pPr/>
                      <a:t>[CELLRANGE]</a:t>
                    </a:fld>
                    <a:r>
                      <a:rPr lang="en-US" sz="800" baseline="0"/>
                      <a:t>
</a:t>
                    </a:r>
                    <a:fld id="{E4BBF47E-ECC5-480C-AA1E-2267D5AEBBD2}" type="CATEGORYNAME">
                      <a:rPr lang="en-US" sz="800" baseline="0"/>
                      <a:pPr/>
                      <a:t>[NOMBRE DE CATEGORÍA]</a:t>
                    </a:fld>
                    <a:r>
                      <a:rPr lang="en-US" sz="800" baseline="0"/>
                      <a:t>
</a:t>
                    </a:r>
                    <a:fld id="{AA05FFE2-F5ED-435D-8A5D-38F689DBF836}" type="PERCENTAGE">
                      <a:rPr lang="en-US" sz="800" baseline="0"/>
                      <a:pPr/>
                      <a:t>[PORCENTAJE]</a:t>
                    </a:fld>
                    <a:endParaRPr lang="en-US" sz="800" baseline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892710804379916"/>
                      <c:h val="0.13742813310676918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F-31CC-4328-98EF-93924DE8FD9E}"/>
                </c:ext>
              </c:extLst>
            </c:dLbl>
            <c:dLbl>
              <c:idx val="8"/>
              <c:layout>
                <c:manualLayout>
                  <c:x val="0.22662856252993258"/>
                  <c:y val="0.10634329049707647"/>
                </c:manualLayout>
              </c:layout>
              <c:tx>
                <c:rich>
                  <a:bodyPr/>
                  <a:lstStyle/>
                  <a:p>
                    <a:fld id="{39F3B14D-66D6-4EDB-B9FE-CDFB71F7D3E1}" type="CELLRANGE">
                      <a:rPr lang="en-US" sz="800" baseline="0"/>
                      <a:pPr/>
                      <a:t>[CELLRANGE]</a:t>
                    </a:fld>
                    <a:r>
                      <a:rPr lang="en-US" sz="800" baseline="0"/>
                      <a:t>
</a:t>
                    </a:r>
                    <a:fld id="{35938945-5FFA-4F93-8283-1A6CD34A9A60}" type="CATEGORYNAME">
                      <a:rPr lang="en-US" sz="800" baseline="0"/>
                      <a:pPr/>
                      <a:t>[NOMBRE DE CATEGORÍA]</a:t>
                    </a:fld>
                    <a:r>
                      <a:rPr lang="en-US" sz="800" baseline="0"/>
                      <a:t>
</a:t>
                    </a:r>
                    <a:fld id="{9B51EF08-B20D-4448-9F40-34356319C1B1}" type="PERCENTAGE">
                      <a:rPr lang="en-US" sz="800" baseline="0"/>
                      <a:pPr/>
                      <a:t>[PORCENTAJE]</a:t>
                    </a:fld>
                    <a:endParaRPr lang="en-US" sz="800" baseline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1-31CC-4328-98EF-93924DE8FD9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" panose="020B05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howDataLabelsRange val="1"/>
              </c:ext>
            </c:extLst>
          </c:dLbls>
          <c:cat>
            <c:strRef>
              <c:f>Sheet1!$A$4:$A$12</c:f>
              <c:strCache>
                <c:ptCount val="9"/>
                <c:pt idx="0">
                  <c:v>Generación Térmica</c:v>
                </c:pt>
                <c:pt idx="1">
                  <c:v>Industrial</c:v>
                </c:pt>
                <c:pt idx="2">
                  <c:v>Residencial</c:v>
                </c:pt>
                <c:pt idx="3">
                  <c:v>Refinería</c:v>
                </c:pt>
                <c:pt idx="4">
                  <c:v>GNVC</c:v>
                </c:pt>
                <c:pt idx="5">
                  <c:v>Comercial</c:v>
                </c:pt>
                <c:pt idx="6">
                  <c:v>Petroquímica</c:v>
                </c:pt>
                <c:pt idx="7">
                  <c:v>Compresora</c:v>
                </c:pt>
                <c:pt idx="8">
                  <c:v>Otros</c:v>
                </c:pt>
              </c:strCache>
            </c:strRef>
          </c:cat>
          <c:val>
            <c:numRef>
              <c:f>Sheet1!$B$4:$B$12</c:f>
              <c:numCache>
                <c:formatCode>0.0</c:formatCode>
                <c:ptCount val="9"/>
                <c:pt idx="0">
                  <c:v>312.80940136054403</c:v>
                </c:pt>
                <c:pt idx="1">
                  <c:v>272.463544217687</c:v>
                </c:pt>
                <c:pt idx="2">
                  <c:v>175.31497619047602</c:v>
                </c:pt>
                <c:pt idx="3">
                  <c:v>138.25864459930298</c:v>
                </c:pt>
                <c:pt idx="4">
                  <c:v>59.103850340136098</c:v>
                </c:pt>
                <c:pt idx="5">
                  <c:v>50.883710884353697</c:v>
                </c:pt>
                <c:pt idx="6">
                  <c:v>16.687448979591803</c:v>
                </c:pt>
                <c:pt idx="7">
                  <c:v>6.9179027777777797</c:v>
                </c:pt>
                <c:pt idx="8">
                  <c:v>0.115973282442748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Sheet1!$B$4:$B$12</c15:f>
                <c15:dlblRangeCache>
                  <c:ptCount val="9"/>
                  <c:pt idx="0">
                    <c:v>312,8</c:v>
                  </c:pt>
                  <c:pt idx="1">
                    <c:v>272,5</c:v>
                  </c:pt>
                  <c:pt idx="2">
                    <c:v>175,3</c:v>
                  </c:pt>
                  <c:pt idx="3">
                    <c:v>138,3</c:v>
                  </c:pt>
                  <c:pt idx="4">
                    <c:v>59,1</c:v>
                  </c:pt>
                  <c:pt idx="5">
                    <c:v>50,9</c:v>
                  </c:pt>
                  <c:pt idx="6">
                    <c:v>16,7</c:v>
                  </c:pt>
                  <c:pt idx="7">
                    <c:v>6,9</c:v>
                  </c:pt>
                  <c:pt idx="8">
                    <c:v>0,1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2-31CC-4328-98EF-93924DE8FD9E}"/>
            </c:ext>
          </c:extLst>
        </c:ser>
        <c:ser>
          <c:idx val="1"/>
          <c:order val="1"/>
          <c:tx>
            <c:strRef>
              <c:f>Sheet1!$C$3</c:f>
              <c:strCache>
                <c:ptCount val="1"/>
                <c:pt idx="0">
                  <c:v>%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4-31CC-4328-98EF-93924DE8FD9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6-31CC-4328-98EF-93924DE8FD9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8-31CC-4328-98EF-93924DE8FD9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A-31CC-4328-98EF-93924DE8FD9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C-31CC-4328-98EF-93924DE8FD9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E-31CC-4328-98EF-93924DE8FD9E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0-31CC-4328-98EF-93924DE8FD9E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2-31CC-4328-98EF-93924DE8FD9E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4-31CC-4328-98EF-93924DE8FD9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" panose="020B05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Sheet1!$A$4:$A$12</c:f>
              <c:strCache>
                <c:ptCount val="9"/>
                <c:pt idx="0">
                  <c:v>Generación Térmica</c:v>
                </c:pt>
                <c:pt idx="1">
                  <c:v>Industrial</c:v>
                </c:pt>
                <c:pt idx="2">
                  <c:v>Residencial</c:v>
                </c:pt>
                <c:pt idx="3">
                  <c:v>Refinería</c:v>
                </c:pt>
                <c:pt idx="4">
                  <c:v>GNVC</c:v>
                </c:pt>
                <c:pt idx="5">
                  <c:v>Comercial</c:v>
                </c:pt>
                <c:pt idx="6">
                  <c:v>Petroquímica</c:v>
                </c:pt>
                <c:pt idx="7">
                  <c:v>Compresora</c:v>
                </c:pt>
                <c:pt idx="8">
                  <c:v>Otros</c:v>
                </c:pt>
              </c:strCache>
            </c:strRef>
          </c:cat>
          <c:val>
            <c:numRef>
              <c:f>Sheet1!$C$4:$C$12</c:f>
              <c:numCache>
                <c:formatCode>0.0%</c:formatCode>
                <c:ptCount val="9"/>
                <c:pt idx="0">
                  <c:v>0.30294683018049384</c:v>
                </c:pt>
                <c:pt idx="1">
                  <c:v>0.26387303802724665</c:v>
                </c:pt>
                <c:pt idx="2">
                  <c:v>0.16978746830840163</c:v>
                </c:pt>
                <c:pt idx="3">
                  <c:v>0.13389948621823433</c:v>
                </c:pt>
                <c:pt idx="4">
                  <c:v>5.7240364369256481E-2</c:v>
                </c:pt>
                <c:pt idx="5">
                  <c:v>4.927939778404631E-2</c:v>
                </c:pt>
                <c:pt idx="6">
                  <c:v>1.6161310210555946E-2</c:v>
                </c:pt>
                <c:pt idx="7">
                  <c:v>6.6997881422657217E-3</c:v>
                </c:pt>
                <c:pt idx="8" formatCode="0.00%">
                  <c:v>1.1231675949906152E-4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5-31CC-4328-98EF-93924DE8FD9E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700">
          <a:latin typeface="Avenir Next LT Pro" panose="020B0504020202020204" pitchFamily="34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8845719620725058E-2"/>
          <c:y val="3.9981021564085235E-2"/>
          <c:w val="0.89648331434617212"/>
          <c:h val="0.77727524884811294"/>
        </c:manualLayout>
      </c:layout>
      <c:areaChart>
        <c:grouping val="stacke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Potencial producción</c:v>
                </c:pt>
              </c:strCache>
            </c:strRef>
          </c:tx>
          <c:spPr>
            <a:gradFill>
              <a:gsLst>
                <a:gs pos="55000">
                  <a:srgbClr val="36D2D6"/>
                </a:gs>
                <a:gs pos="100000">
                  <a:schemeClr val="accent5">
                    <a:lumMod val="75000"/>
                  </a:schemeClr>
                </a:gs>
              </a:gsLst>
              <a:lin ang="5400000" scaled="1"/>
            </a:gradFill>
            <a:ln>
              <a:noFill/>
            </a:ln>
            <a:effectLst/>
          </c:spPr>
          <c:cat>
            <c:numRef>
              <c:f>Sheet1!$A$2:$A$11</c:f>
              <c:numCache>
                <c:formatCode>General</c:formatCode>
                <c:ptCount val="10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  <c:pt idx="5">
                  <c:v>2028</c:v>
                </c:pt>
                <c:pt idx="6">
                  <c:v>2029</c:v>
                </c:pt>
                <c:pt idx="7">
                  <c:v>2030</c:v>
                </c:pt>
                <c:pt idx="8">
                  <c:v>2031</c:v>
                </c:pt>
                <c:pt idx="9">
                  <c:v>2032</c:v>
                </c:pt>
              </c:numCache>
            </c:num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1200</c:v>
                </c:pt>
                <c:pt idx="1">
                  <c:v>1090</c:v>
                </c:pt>
                <c:pt idx="2">
                  <c:v>900</c:v>
                </c:pt>
                <c:pt idx="3">
                  <c:v>820</c:v>
                </c:pt>
                <c:pt idx="4">
                  <c:v>700</c:v>
                </c:pt>
                <c:pt idx="5">
                  <c:v>610</c:v>
                </c:pt>
                <c:pt idx="6">
                  <c:v>600</c:v>
                </c:pt>
                <c:pt idx="7">
                  <c:v>590</c:v>
                </c:pt>
                <c:pt idx="8">
                  <c:v>500</c:v>
                </c:pt>
                <c:pt idx="9">
                  <c:v>450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0A3-4E93-A43A-6A7BA32D8482}"/>
            </c:ext>
          </c:extLst>
        </c:ser>
        <c:ser>
          <c:idx val="2"/>
          <c:order val="1"/>
          <c:tx>
            <c:strRef>
              <c:f>Sheet1!$C$1</c:f>
              <c:strCache>
                <c:ptCount val="1"/>
                <c:pt idx="0">
                  <c:v>Onshore</c:v>
                </c:pt>
              </c:strCache>
            </c:strRef>
          </c:tx>
          <c:spPr>
            <a:gradFill>
              <a:gsLst>
                <a:gs pos="29000">
                  <a:srgbClr val="CC00CC"/>
                </a:gs>
                <a:gs pos="84000">
                  <a:srgbClr val="B000B0"/>
                </a:gs>
              </a:gsLst>
              <a:lin ang="5400000" scaled="1"/>
            </a:gradFill>
            <a:ln>
              <a:noFill/>
            </a:ln>
            <a:effectLst/>
          </c:spPr>
          <c:cat>
            <c:numRef>
              <c:f>Sheet1!$A$2:$A$11</c:f>
              <c:numCache>
                <c:formatCode>General</c:formatCode>
                <c:ptCount val="10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  <c:pt idx="5">
                  <c:v>2028</c:v>
                </c:pt>
                <c:pt idx="6">
                  <c:v>2029</c:v>
                </c:pt>
                <c:pt idx="7">
                  <c:v>2030</c:v>
                </c:pt>
                <c:pt idx="8">
                  <c:v>2031</c:v>
                </c:pt>
                <c:pt idx="9">
                  <c:v>2032</c:v>
                </c:pt>
              </c:numCache>
            </c:numRef>
          </c:cat>
          <c:val>
            <c:numRef>
              <c:f>Sheet1!$C$2:$C$11</c:f>
              <c:numCache>
                <c:formatCode>General</c:formatCode>
                <c:ptCount val="10"/>
                <c:pt idx="0">
                  <c:v>0</c:v>
                </c:pt>
                <c:pt idx="1">
                  <c:v>10</c:v>
                </c:pt>
                <c:pt idx="2">
                  <c:v>9</c:v>
                </c:pt>
                <c:pt idx="3">
                  <c:v>59</c:v>
                </c:pt>
                <c:pt idx="4">
                  <c:v>27</c:v>
                </c:pt>
                <c:pt idx="5">
                  <c:v>78</c:v>
                </c:pt>
                <c:pt idx="6">
                  <c:v>50</c:v>
                </c:pt>
                <c:pt idx="7">
                  <c:v>110</c:v>
                </c:pt>
                <c:pt idx="8">
                  <c:v>120</c:v>
                </c:pt>
                <c:pt idx="9">
                  <c:v>110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0A3-4E93-A43A-6A7BA32D8482}"/>
            </c:ext>
          </c:extLst>
        </c:ser>
        <c:ser>
          <c:idx val="4"/>
          <c:order val="2"/>
          <c:tx>
            <c:strRef>
              <c:f>Sheet1!$E$1</c:f>
              <c:strCache>
                <c:ptCount val="1"/>
                <c:pt idx="0">
                  <c:v>Faltante de gas</c:v>
                </c:pt>
              </c:strCache>
            </c:strRef>
          </c:tx>
          <c:spPr>
            <a:gradFill flip="none" rotWithShape="1">
              <a:gsLst>
                <a:gs pos="13000">
                  <a:srgbClr val="FFC000"/>
                </a:gs>
                <a:gs pos="56000">
                  <a:schemeClr val="accent6">
                    <a:lumMod val="75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/>
          </c:spPr>
          <c:cat>
            <c:numRef>
              <c:f>Sheet1!$A$2:$A$11</c:f>
              <c:numCache>
                <c:formatCode>General</c:formatCode>
                <c:ptCount val="10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  <c:pt idx="5">
                  <c:v>2028</c:v>
                </c:pt>
                <c:pt idx="6">
                  <c:v>2029</c:v>
                </c:pt>
                <c:pt idx="7">
                  <c:v>2030</c:v>
                </c:pt>
                <c:pt idx="8">
                  <c:v>2031</c:v>
                </c:pt>
                <c:pt idx="9">
                  <c:v>2032</c:v>
                </c:pt>
              </c:numCache>
            </c:numRef>
          </c:cat>
          <c:val>
            <c:numRef>
              <c:f>Sheet1!$E$2:$E$11</c:f>
              <c:numCache>
                <c:formatCode>General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121</c:v>
                </c:pt>
                <c:pt idx="3">
                  <c:v>301</c:v>
                </c:pt>
                <c:pt idx="4">
                  <c:v>373</c:v>
                </c:pt>
                <c:pt idx="5">
                  <c:v>372</c:v>
                </c:pt>
                <c:pt idx="6">
                  <c:v>530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0A3-4E93-A43A-6A7BA32D8482}"/>
            </c:ext>
          </c:extLst>
        </c:ser>
        <c:ser>
          <c:idx val="3"/>
          <c:order val="3"/>
          <c:tx>
            <c:strRef>
              <c:f>Sheet1!$D$1</c:f>
              <c:strCache>
                <c:ptCount val="1"/>
                <c:pt idx="0">
                  <c:v>Offshore</c:v>
                </c:pt>
              </c:strCache>
            </c:strRef>
          </c:tx>
          <c:spPr>
            <a:gradFill>
              <a:gsLst>
                <a:gs pos="13000">
                  <a:srgbClr val="1DE3A6"/>
                </a:gs>
                <a:gs pos="56000">
                  <a:schemeClr val="accent3"/>
                </a:gs>
              </a:gsLst>
              <a:lin ang="2700000" scaled="1"/>
            </a:gradFill>
            <a:ln>
              <a:noFill/>
            </a:ln>
            <a:effectLst/>
          </c:spPr>
          <c:cat>
            <c:numRef>
              <c:f>Sheet1!$A$2:$A$11</c:f>
              <c:numCache>
                <c:formatCode>General</c:formatCode>
                <c:ptCount val="10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  <c:pt idx="5">
                  <c:v>2028</c:v>
                </c:pt>
                <c:pt idx="6">
                  <c:v>2029</c:v>
                </c:pt>
                <c:pt idx="7">
                  <c:v>2030</c:v>
                </c:pt>
                <c:pt idx="8">
                  <c:v>2031</c:v>
                </c:pt>
                <c:pt idx="9">
                  <c:v>2032</c:v>
                </c:pt>
              </c:numCache>
            </c:numRef>
          </c:cat>
          <c:val>
            <c:numRef>
              <c:f>Sheet1!$D$2:$D$11</c:f>
              <c:numCache>
                <c:formatCode>General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520</c:v>
                </c:pt>
                <c:pt idx="8">
                  <c:v>610</c:v>
                </c:pt>
                <c:pt idx="9">
                  <c:v>740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0A3-4E93-A43A-6A7BA32D84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61900591"/>
        <c:axId val="1261902511"/>
      </c:areaChart>
      <c:lineChart>
        <c:grouping val="standard"/>
        <c:varyColors val="0"/>
        <c:ser>
          <c:idx val="5"/>
          <c:order val="4"/>
          <c:tx>
            <c:strRef>
              <c:f>Sheet1!$G$1</c:f>
              <c:strCache>
                <c:ptCount val="1"/>
                <c:pt idx="0">
                  <c:v>Demanda media</c:v>
                </c:pt>
              </c:strCache>
            </c:strRef>
          </c:tx>
          <c:spPr>
            <a:ln w="28575" cap="rnd">
              <a:solidFill>
                <a:srgbClr val="F7157B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0A3-4E93-A43A-6A7BA32D8482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0A3-4E93-A43A-6A7BA32D8482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6B572C5D-490C-46D0-8D92-3B4CCDB9F231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6-B0A3-4E93-A43A-6A7BA32D8482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D7C70DB6-801A-434B-8F91-2E4529659CB3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B0A3-4E93-A43A-6A7BA32D8482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8C703941-E0DE-4BA2-9DE0-C13A42A3838C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8-B0A3-4E93-A43A-6A7BA32D8482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14DA1DA8-FE7C-4465-B020-5C21252FE1F5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9-B0A3-4E93-A43A-6A7BA32D8482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294942CB-FF04-412F-B56C-3797D7360A70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A-B0A3-4E93-A43A-6A7BA32D8482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0A3-4E93-A43A-6A7BA32D8482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B0A3-4E93-A43A-6A7BA32D8482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B0A3-4E93-A43A-6A7BA32D848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bg1"/>
                    </a:solidFill>
                    <a:latin typeface="Avenir Next LT Pro" panose="020B05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Sheet1!$G$2:$G$11</c:f>
              <c:numCache>
                <c:formatCode>General</c:formatCode>
                <c:ptCount val="10"/>
                <c:pt idx="0">
                  <c:v>1100</c:v>
                </c:pt>
                <c:pt idx="1">
                  <c:v>1100</c:v>
                </c:pt>
                <c:pt idx="2">
                  <c:v>1030</c:v>
                </c:pt>
                <c:pt idx="3">
                  <c:v>1180</c:v>
                </c:pt>
                <c:pt idx="4">
                  <c:v>1100</c:v>
                </c:pt>
                <c:pt idx="5">
                  <c:v>1060</c:v>
                </c:pt>
                <c:pt idx="6">
                  <c:v>1180</c:v>
                </c:pt>
                <c:pt idx="7">
                  <c:v>1060</c:v>
                </c:pt>
                <c:pt idx="8">
                  <c:v>1000</c:v>
                </c:pt>
                <c:pt idx="9">
                  <c:v>1100</c:v>
                </c:pt>
              </c:numCache>
            </c:numRef>
          </c:val>
          <c:smooth val="0"/>
          <c:extLst>
            <c:ext xmlns:c15="http://schemas.microsoft.com/office/drawing/2012/chart" uri="{02D57815-91ED-43cb-92C2-25804820EDAC}">
              <c15:datalabelsRange>
                <c15:f>Sheet1!$E$2:$E$11</c15:f>
                <c15:dlblRangeCache>
                  <c:ptCount val="10"/>
                  <c:pt idx="0">
                    <c:v>0</c:v>
                  </c:pt>
                  <c:pt idx="1">
                    <c:v>0</c:v>
                  </c:pt>
                  <c:pt idx="2">
                    <c:v>121</c:v>
                  </c:pt>
                  <c:pt idx="3">
                    <c:v>301</c:v>
                  </c:pt>
                  <c:pt idx="4">
                    <c:v>373</c:v>
                  </c:pt>
                  <c:pt idx="5">
                    <c:v>372</c:v>
                  </c:pt>
                  <c:pt idx="6">
                    <c:v>530</c:v>
                  </c:pt>
                  <c:pt idx="7">
                    <c:v>0</c:v>
                  </c:pt>
                  <c:pt idx="8">
                    <c:v>0</c:v>
                  </c:pt>
                  <c:pt idx="9">
                    <c:v>0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E-B0A3-4E93-A43A-6A7BA32D84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61900591"/>
        <c:axId val="1261902511"/>
      </c:lineChart>
      <c:catAx>
        <c:axId val="1261900591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Avenir Next LT Pro" panose="020B0504020202020204" pitchFamily="34" charset="0"/>
                    <a:ea typeface="+mn-ea"/>
                    <a:cs typeface="+mn-cs"/>
                  </a:defRPr>
                </a:pPr>
                <a:r>
                  <a:rPr lang="es-CO"/>
                  <a:t>Año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bg1"/>
                  </a:solidFill>
                  <a:latin typeface="Avenir Next LT Pro" panose="020B0504020202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Avenir Next LT Pro" panose="020B0504020202020204" pitchFamily="34" charset="0"/>
                <a:ea typeface="+mn-ea"/>
                <a:cs typeface="+mn-cs"/>
              </a:defRPr>
            </a:pPr>
            <a:endParaRPr lang="en-US"/>
          </a:p>
        </c:txPr>
        <c:crossAx val="1261902511"/>
        <c:crosses val="autoZero"/>
        <c:auto val="1"/>
        <c:lblAlgn val="ctr"/>
        <c:lblOffset val="100"/>
        <c:noMultiLvlLbl val="0"/>
      </c:catAx>
      <c:valAx>
        <c:axId val="1261902511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Avenir Next LT Pro" panose="020B0504020202020204" pitchFamily="34" charset="0"/>
                    <a:ea typeface="+mn-ea"/>
                    <a:cs typeface="+mn-cs"/>
                  </a:defRPr>
                </a:pPr>
                <a:r>
                  <a:rPr lang="es-CO"/>
                  <a:t>GBTUD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bg1"/>
                  </a:solidFill>
                  <a:latin typeface="Avenir Next LT Pro" panose="020B0504020202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Avenir Next LT Pro" panose="020B0504020202020204" pitchFamily="34" charset="0"/>
                <a:ea typeface="+mn-ea"/>
                <a:cs typeface="+mn-cs"/>
              </a:defRPr>
            </a:pPr>
            <a:endParaRPr lang="en-US"/>
          </a:p>
        </c:txPr>
        <c:crossAx val="126190059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bg1"/>
              </a:solidFill>
              <a:latin typeface="Avenir Next LT Pro" panose="020B0504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Avenir Next LT Pro" panose="020B0504020202020204" pitchFamily="34" charset="0"/>
        </a:defRPr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1"/>
                </a:solidFill>
                <a:latin typeface="Avenir Next LT Pro" panose="020B0504020202020204" pitchFamily="34" charset="0"/>
                <a:ea typeface="+mn-ea"/>
                <a:cs typeface="+mn-cs"/>
              </a:defRPr>
            </a:pPr>
            <a:r>
              <a:rPr lang="es-CO" b="1"/>
              <a:t>Contratos y precios</a:t>
            </a:r>
          </a:p>
          <a:p>
            <a:pPr>
              <a:defRPr/>
            </a:pPr>
            <a:r>
              <a:rPr lang="es-CO"/>
              <a:t>Mercado primario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bg1"/>
              </a:solidFill>
              <a:latin typeface="Avenir Next LT Pro" panose="020B0504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GBTUD</c:v>
                </c:pt>
              </c:strCache>
            </c:strRef>
          </c:tx>
          <c:spPr>
            <a:gradFill flip="none" rotWithShape="1">
              <a:gsLst>
                <a:gs pos="0">
                  <a:srgbClr val="A02B93"/>
                </a:gs>
                <a:gs pos="100000">
                  <a:srgbClr val="0F9ED5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cat>
            <c:numRef>
              <c:f>Sheet1!$A$2:$A$19</c:f>
              <c:numCache>
                <c:formatCode>General</c:formatCode>
                <c:ptCount val="18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  <c:pt idx="10">
                  <c:v>2025</c:v>
                </c:pt>
                <c:pt idx="11">
                  <c:v>2026</c:v>
                </c:pt>
                <c:pt idx="12">
                  <c:v>2027</c:v>
                </c:pt>
                <c:pt idx="13">
                  <c:v>2028</c:v>
                </c:pt>
                <c:pt idx="14">
                  <c:v>2029</c:v>
                </c:pt>
                <c:pt idx="15">
                  <c:v>2030</c:v>
                </c:pt>
                <c:pt idx="16">
                  <c:v>2031</c:v>
                </c:pt>
                <c:pt idx="17">
                  <c:v>2032</c:v>
                </c:pt>
              </c:numCache>
            </c:numRef>
          </c:cat>
          <c:val>
            <c:numRef>
              <c:f>Sheet1!$B$2:$B$19</c:f>
              <c:numCache>
                <c:formatCode>General</c:formatCode>
                <c:ptCount val="18"/>
                <c:pt idx="0">
                  <c:v>1500</c:v>
                </c:pt>
                <c:pt idx="1">
                  <c:v>1750</c:v>
                </c:pt>
                <c:pt idx="2">
                  <c:v>1200</c:v>
                </c:pt>
                <c:pt idx="3">
                  <c:v>1100</c:v>
                </c:pt>
                <c:pt idx="4">
                  <c:v>1200</c:v>
                </c:pt>
                <c:pt idx="5">
                  <c:v>1390</c:v>
                </c:pt>
                <c:pt idx="6">
                  <c:v>1100</c:v>
                </c:pt>
                <c:pt idx="7">
                  <c:v>1300</c:v>
                </c:pt>
                <c:pt idx="8">
                  <c:v>1200</c:v>
                </c:pt>
                <c:pt idx="9">
                  <c:v>1180</c:v>
                </c:pt>
                <c:pt idx="10">
                  <c:v>900</c:v>
                </c:pt>
                <c:pt idx="11">
                  <c:v>600</c:v>
                </c:pt>
                <c:pt idx="12">
                  <c:v>400</c:v>
                </c:pt>
                <c:pt idx="13">
                  <c:v>200</c:v>
                </c:pt>
                <c:pt idx="14">
                  <c:v>150</c:v>
                </c:pt>
                <c:pt idx="15">
                  <c:v>100</c:v>
                </c:pt>
                <c:pt idx="16">
                  <c:v>100</c:v>
                </c:pt>
                <c:pt idx="17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79C-427E-A373-5C45365D69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476129263"/>
        <c:axId val="476130703"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USD/MBTU</c:v>
                </c:pt>
              </c:strCache>
            </c:strRef>
          </c:tx>
          <c:spPr>
            <a:ln w="28575" cap="rnd">
              <a:solidFill>
                <a:srgbClr val="B4E735"/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cat>
            <c:numRef>
              <c:f>Sheet1!$A$2:$A$19</c:f>
              <c:numCache>
                <c:formatCode>General</c:formatCode>
                <c:ptCount val="18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  <c:pt idx="10">
                  <c:v>2025</c:v>
                </c:pt>
                <c:pt idx="11">
                  <c:v>2026</c:v>
                </c:pt>
                <c:pt idx="12">
                  <c:v>2027</c:v>
                </c:pt>
                <c:pt idx="13">
                  <c:v>2028</c:v>
                </c:pt>
                <c:pt idx="14">
                  <c:v>2029</c:v>
                </c:pt>
                <c:pt idx="15">
                  <c:v>2030</c:v>
                </c:pt>
                <c:pt idx="16">
                  <c:v>2031</c:v>
                </c:pt>
                <c:pt idx="17">
                  <c:v>2032</c:v>
                </c:pt>
              </c:numCache>
            </c:numRef>
          </c:cat>
          <c:val>
            <c:numRef>
              <c:f>Sheet1!$C$2:$C$19</c:f>
              <c:numCache>
                <c:formatCode>General</c:formatCode>
                <c:ptCount val="18"/>
                <c:pt idx="0">
                  <c:v>4</c:v>
                </c:pt>
                <c:pt idx="1">
                  <c:v>3.8</c:v>
                </c:pt>
                <c:pt idx="2">
                  <c:v>4</c:v>
                </c:pt>
                <c:pt idx="3">
                  <c:v>4.5</c:v>
                </c:pt>
                <c:pt idx="4">
                  <c:v>5</c:v>
                </c:pt>
                <c:pt idx="5">
                  <c:v>5</c:v>
                </c:pt>
                <c:pt idx="6">
                  <c:v>5.5</c:v>
                </c:pt>
                <c:pt idx="7">
                  <c:v>6</c:v>
                </c:pt>
                <c:pt idx="8">
                  <c:v>6.5</c:v>
                </c:pt>
                <c:pt idx="9">
                  <c:v>6.5</c:v>
                </c:pt>
                <c:pt idx="10">
                  <c:v>6.8</c:v>
                </c:pt>
                <c:pt idx="11">
                  <c:v>7</c:v>
                </c:pt>
                <c:pt idx="12">
                  <c:v>8</c:v>
                </c:pt>
                <c:pt idx="13">
                  <c:v>10</c:v>
                </c:pt>
                <c:pt idx="14">
                  <c:v>11</c:v>
                </c:pt>
                <c:pt idx="15">
                  <c:v>12</c:v>
                </c:pt>
                <c:pt idx="16">
                  <c:v>12</c:v>
                </c:pt>
                <c:pt idx="17">
                  <c:v>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79C-427E-A373-5C45365D69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41107920"/>
        <c:axId val="641105520"/>
      </c:lineChart>
      <c:catAx>
        <c:axId val="4761292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Avenir Next LT Pro" panose="020B0504020202020204" pitchFamily="34" charset="0"/>
                <a:ea typeface="+mn-ea"/>
                <a:cs typeface="+mn-cs"/>
              </a:defRPr>
            </a:pPr>
            <a:endParaRPr lang="en-US"/>
          </a:p>
        </c:txPr>
        <c:crossAx val="476130703"/>
        <c:crosses val="autoZero"/>
        <c:auto val="1"/>
        <c:lblAlgn val="ctr"/>
        <c:lblOffset val="100"/>
        <c:noMultiLvlLbl val="0"/>
      </c:catAx>
      <c:valAx>
        <c:axId val="476130703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Avenir Next LT Pro" panose="020B0504020202020204" pitchFamily="34" charset="0"/>
                    <a:ea typeface="+mn-ea"/>
                    <a:cs typeface="+mn-cs"/>
                  </a:defRPr>
                </a:pPr>
                <a:r>
                  <a:rPr lang="es-CO"/>
                  <a:t>GBTU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bg1"/>
                  </a:solidFill>
                  <a:latin typeface="Avenir Next LT Pro" panose="020B0504020202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Avenir Next LT Pro" panose="020B0504020202020204" pitchFamily="34" charset="0"/>
                <a:ea typeface="+mn-ea"/>
                <a:cs typeface="+mn-cs"/>
              </a:defRPr>
            </a:pPr>
            <a:endParaRPr lang="en-US"/>
          </a:p>
        </c:txPr>
        <c:crossAx val="476129263"/>
        <c:crosses val="autoZero"/>
        <c:crossBetween val="between"/>
      </c:valAx>
      <c:valAx>
        <c:axId val="641105520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Avenir Next LT Pro" panose="020B0504020202020204" pitchFamily="34" charset="0"/>
                    <a:ea typeface="+mn-ea"/>
                    <a:cs typeface="+mn-cs"/>
                  </a:defRPr>
                </a:pPr>
                <a:r>
                  <a:rPr lang="es-CO"/>
                  <a:t>USD/MBTU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bg1"/>
                  </a:solidFill>
                  <a:latin typeface="Avenir Next LT Pro" panose="020B0504020202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Avenir Next LT Pro" panose="020B0504020202020204" pitchFamily="34" charset="0"/>
                <a:ea typeface="+mn-ea"/>
                <a:cs typeface="+mn-cs"/>
              </a:defRPr>
            </a:pPr>
            <a:endParaRPr lang="en-US"/>
          </a:p>
        </c:txPr>
        <c:crossAx val="641107920"/>
        <c:crosses val="max"/>
        <c:crossBetween val="between"/>
      </c:valAx>
      <c:catAx>
        <c:axId val="64110792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64110552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bg1"/>
              </a:solidFill>
              <a:latin typeface="Avenir Next LT Pro" panose="020B0504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Avenir Next LT Pro" panose="020B0504020202020204" pitchFamily="34" charset="0"/>
        </a:defRPr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983C60-026A-4845-A533-36C6F4A24DF0}" type="datetimeFigureOut">
              <a:rPr lang="es-CO" smtClean="0"/>
              <a:t>7/11/2024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929758-EBE7-43A2-88A0-C633B50B284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07364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849F13-4EC7-C305-452C-8BA193C50C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2D1C6B28-D40A-71B8-0435-C0EE764223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A660CAA9-25CA-1A72-EFC7-92B6821D99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es-MX" sz="1400">
              <a:solidFill>
                <a:schemeClr val="bg1"/>
              </a:solidFill>
              <a:highlight>
                <a:srgbClr val="000080"/>
              </a:highlight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5D0F07B-C0A8-9530-37EC-F41BA37581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29758-EBE7-43A2-88A0-C633B50B2842}" type="slidenum">
              <a:rPr lang="es-CO" smtClean="0"/>
              <a:t>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290672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BE6226-F321-A9BB-AF16-252B44B6DF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F81D565A-D67B-C367-8257-61270E828E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5BB11E46-BF0D-93E5-1953-20946FE743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C1510E5-AC2C-4E3F-AA5D-13649A5D4A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8A7F0D-A220-464B-B7CC-395F98C8C999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09386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20A3E5-60D4-0214-8293-368A509CAD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C716947F-BF4B-1CA0-2035-3393447C0B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5BEF72EF-78F8-C563-DC53-171E10144E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/>
              <a:t>PROMEDIO 54 GBTUD EN LOS ÚLTIMOS 4 AÑOS</a:t>
            </a:r>
            <a:br>
              <a:rPr lang="es-MX"/>
            </a:br>
            <a:r>
              <a:rPr lang="es-MX"/>
              <a:t>Optimización de proceso es clave. </a:t>
            </a:r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E37D86B-FA8C-054B-273F-5AF9F75B92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8A7F0D-A220-464B-B7CC-395F98C8C999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1220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D74523-BC71-3F42-ACA2-F08036E267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35036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214A2A-0381-0DC8-215D-7979F8CB07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82DC713C-3D96-6336-7ED5-7352F5EEFF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D81B2004-74E4-6924-7575-3D99860489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es-MX" sz="1400">
              <a:highlight>
                <a:srgbClr val="00FF00"/>
              </a:highlight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345DC10-4011-BED9-1B5A-D06689CA35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29758-EBE7-43A2-88A0-C633B50B2842}" type="slidenum">
              <a:rPr lang="es-CO" smtClean="0"/>
              <a:t>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12078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ECFEB3-482B-00D6-DF97-9A37522AF9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D33C5F49-A325-AF99-05D5-3FB1A9947C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9E5DCDF1-5D0B-AD3A-4CE2-3B1A347993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endParaRPr lang="es-MX" sz="1400">
              <a:highlight>
                <a:srgbClr val="00FF00"/>
              </a:highlight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1751D66-9FC7-9664-9719-C69844BE96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29758-EBE7-43A2-88A0-C633B50B2842}" type="slidenum">
              <a:rPr lang="es-CO" smtClean="0"/>
              <a:t>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733669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7608BB-A5EB-B8EA-F426-050B125C1D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77C8A87A-3C0C-BCA0-5361-D01BCE6595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8DCB8F17-513F-6434-FF13-151DBA075E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0E734A3-14C5-4044-6C46-EF5F9F7286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8A7F0D-A220-464B-B7CC-395F98C8C999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24857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AF0BEB-9678-E213-3CC2-F648BB4205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40827511-B5A2-52CA-2DAE-FEE0923F10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5BBEC48A-2194-E167-B35D-534A290FE8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4515373-5B3D-6C25-B4FC-A64105C390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8A7F0D-A220-464B-B7CC-395F98C8C999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77041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54F5AE-4E7C-846C-21F9-55E562CF90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4CC9BF3E-89F7-09A7-6176-A6098EA6C2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90F54300-BDCA-BCE3-8BA4-D8F1D55D15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481137F-9CB7-A7F2-7F51-C4EBBBA001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8A7F0D-A220-464B-B7CC-395F98C8C999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34946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C026BC-60AF-EAE9-42E2-28272EE5A4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AE582AA6-0621-601B-670A-D3D7EE1729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1BBF96AD-2509-6A0F-BC29-DD6CA4AE44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50863" indent="0">
              <a:buFont typeface="+mj-lt"/>
              <a:buNone/>
            </a:pPr>
            <a:endParaRPr lang="es-MX" sz="140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F914EC1-13B9-0B99-DB48-EBC0979BFF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29758-EBE7-43A2-88A0-C633B50B2842}" type="slidenum">
              <a:rPr lang="es-CO" smtClean="0"/>
              <a:t>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083327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133ABF-7FAB-1E4E-84CC-6E947F0D1E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8CA37DE3-790B-BBE6-CE45-BAA6612F44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20D2947E-0361-D0A7-5ECB-8F9AB937BD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27DE473-510E-4F58-8A38-D1BF0BDEC0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FAF1F-A9B3-49D3-AE30-60F5711704DC}" type="slidenum">
              <a:rPr lang="es-CO" smtClean="0"/>
              <a:t>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8768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473C86-C3A4-DF76-6274-55C5D2DBF2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CDDCD4B-6A98-32F4-5BA1-AA2E19544F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CE0F019-D250-136F-74AF-9629D9D26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D164C-AE8A-4948-ACE8-640295784251}" type="datetimeFigureOut">
              <a:rPr lang="es-CO" smtClean="0"/>
              <a:t>7/11/2024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FC9D38C-AC2E-FDFF-0BB4-F98DFB896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C8EA16-269D-6BDD-A2C3-BBECB043A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CB84C-AD78-4997-9EF7-EC792E508DE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719379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2E3A9D-8790-CC69-04F8-71C03C4E2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A52941A-FC18-2FF6-E36B-A052EE1CE6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A8DB9E5-9BEB-FD34-CCFF-9201C0861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D164C-AE8A-4948-ACE8-640295784251}" type="datetimeFigureOut">
              <a:rPr lang="es-CO" smtClean="0"/>
              <a:t>7/11/2024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D669338-B7DF-13BE-6793-30AEB773B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3DCB41E-56D1-3D56-4E9E-751BAA552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CB84C-AD78-4997-9EF7-EC792E508DE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874933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DA3E482-EAD8-DE91-750C-8B7F582638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3A930D5-12AB-67B7-15D5-4A2450BE65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D748671-733F-9425-CB80-FC56847AE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D164C-AE8A-4948-ACE8-640295784251}" type="datetimeFigureOut">
              <a:rPr lang="es-CO" smtClean="0"/>
              <a:t>7/11/2024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11F0AE2-D9AA-4197-8F81-7EFBF8CED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CF7992-E6D8-B3ED-1E84-875BB2E6D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CB84C-AD78-4997-9EF7-EC792E508DE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00193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515939" y="836614"/>
            <a:ext cx="11160125" cy="784127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312587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25">
          <p15:clr>
            <a:srgbClr val="FBAE40"/>
          </p15:clr>
        </p15:guide>
        <p15:guide id="2" pos="7355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523082" y="1371600"/>
            <a:ext cx="6034730" cy="33909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3627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D86C25-6756-0403-1B66-4BE2D6FCB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4B002B1-7831-638E-D1EE-52321E2E55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D7267FD-0E64-716D-821C-CC81BF276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D164C-AE8A-4948-ACE8-640295784251}" type="datetimeFigureOut">
              <a:rPr lang="es-CO" smtClean="0"/>
              <a:t>7/11/2024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5A10C8F-2F32-F97B-CABC-F4B2B1FEA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8F1D579-4B6F-15D6-A0E8-1A1FB7C66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CB84C-AD78-4997-9EF7-EC792E508DE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094376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470778-7678-3705-F5D4-D1645B88F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2D04A19-3FD7-D0A6-3C4E-7AB308DC40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24802B6-48F3-E2FF-997F-22B102F11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D164C-AE8A-4948-ACE8-640295784251}" type="datetimeFigureOut">
              <a:rPr lang="es-CO" smtClean="0"/>
              <a:t>7/11/2024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37F53F5-FBFE-A7BC-B73D-5FC5E673D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A522F23-743A-10BF-7B23-CFEB2C15C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CB84C-AD78-4997-9EF7-EC792E508DE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640038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1FCACE-D502-E514-2F5A-4FB143CE8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00DDBF3-9ED4-9622-4DF3-20D7ADFE97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06CF13B-2DFA-4BDA-7570-2BD6944CB8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76D3CC1-DD83-C183-1A56-DC1D55023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D164C-AE8A-4948-ACE8-640295784251}" type="datetimeFigureOut">
              <a:rPr lang="es-CO" smtClean="0"/>
              <a:t>7/11/2024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6F06D9C-311F-B205-AB0C-975E54E3E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73DE812-F85E-D099-53C7-8210673DC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CB84C-AD78-4997-9EF7-EC792E508DE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506370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FEB08C-B486-2FFB-0179-98194D263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8FCD74C-A61C-668A-FC7D-85E9253134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74C83D2-8B2A-AC35-D91D-9249E5EEE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B3AAEAE-9D0C-8FFA-955A-7C3508A1B5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9F65ED3-A8A5-B0D1-B8B9-2EAA6AA08D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D4F1AF6-C810-B056-E943-96144BE39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D164C-AE8A-4948-ACE8-640295784251}" type="datetimeFigureOut">
              <a:rPr lang="es-CO" smtClean="0"/>
              <a:t>7/11/2024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1073820-B5FF-E884-3986-99DFFB671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1CE8270-202B-2B18-637E-D4E87A2D3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CB84C-AD78-4997-9EF7-EC792E508DE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106091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8B0D37-6456-129E-9A32-49FAE929D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7EE0396-CBAD-F850-9AA5-0CD7D8E68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D164C-AE8A-4948-ACE8-640295784251}" type="datetimeFigureOut">
              <a:rPr lang="es-CO" smtClean="0"/>
              <a:t>7/11/2024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5A15FAC-CA66-FE24-1B8B-69861FF9E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504EF6-916E-F837-E7CD-86F9C18A2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CB84C-AD78-4997-9EF7-EC792E508DE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767927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5F27300-FAD5-0097-AB85-C3350792B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D164C-AE8A-4948-ACE8-640295784251}" type="datetimeFigureOut">
              <a:rPr lang="es-CO" smtClean="0"/>
              <a:t>7/11/2024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864EAC1-6CE6-F976-E06D-EEDD26999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9DA9039-C8BD-E7EB-172D-AD9100BF7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CB84C-AD78-4997-9EF7-EC792E508DE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825443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19B1E6-FDBC-A6B4-F00A-2A3E8FAD5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D7C9ACF-6157-E4A9-BB1D-CB1574C30C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06152E2-CD63-6520-B697-D204002765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4B19D01-4E86-C19F-0043-5080EAAA9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D164C-AE8A-4948-ACE8-640295784251}" type="datetimeFigureOut">
              <a:rPr lang="es-CO" smtClean="0"/>
              <a:t>7/11/2024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4C701C3-4CE8-6F96-D6B6-CA446B787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9E00473-9199-0FFF-C26A-F137E883C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CB84C-AD78-4997-9EF7-EC792E508DE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061647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CD23A1-7323-8847-780D-324F4FD7A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1020BEF-F0C7-6972-997E-7FF5BFAF56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90A3373-243F-A32A-D68A-F5807B0C3F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7AF1EEC-6D08-A533-4C96-0BA260F49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D164C-AE8A-4948-ACE8-640295784251}" type="datetimeFigureOut">
              <a:rPr lang="es-CO" smtClean="0"/>
              <a:t>7/11/2024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F463FD6-DA0A-D5D9-FA31-B19BA0E35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159AD90-F946-25B3-4D9F-4F6ABF098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CB84C-AD78-4997-9EF7-EC792E508DE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813971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96E79AE-CE23-E903-FA86-BA511335E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9ECC1CC-7B63-98BF-32F9-3CAF23F534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3505314-DEE8-81CB-DD47-044644F69F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9D164C-AE8A-4948-ACE8-640295784251}" type="datetimeFigureOut">
              <a:rPr lang="es-CO" smtClean="0"/>
              <a:t>7/11/2024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0D04754-FC75-DD98-B171-3106C95C81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3544B44-613D-716C-A3C4-AE3D287777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38CB84C-AD78-4997-9EF7-EC792E508DE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46434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3" r:id="rId12"/>
    <p:sldLayoutId id="2147483667" r:id="rId13"/>
  </p:sldLayoutIdLst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microsoft.com/office/2007/relationships/hdphoto" Target="../media/hdphoto17.wdp"/><Relationship Id="rId3" Type="http://schemas.openxmlformats.org/officeDocument/2006/relationships/image" Target="../media/image5.jpeg"/><Relationship Id="rId7" Type="http://schemas.microsoft.com/office/2007/relationships/hdphoto" Target="../media/hdphoto14.wdp"/><Relationship Id="rId12" Type="http://schemas.openxmlformats.org/officeDocument/2006/relationships/image" Target="../media/image71.png"/><Relationship Id="rId17" Type="http://schemas.microsoft.com/office/2007/relationships/hdphoto" Target="../media/hdphoto19.wdp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11" Type="http://schemas.microsoft.com/office/2007/relationships/hdphoto" Target="../media/hdphoto16.wdp"/><Relationship Id="rId5" Type="http://schemas.microsoft.com/office/2007/relationships/hdphoto" Target="../media/hdphoto13.wdp"/><Relationship Id="rId15" Type="http://schemas.microsoft.com/office/2007/relationships/hdphoto" Target="../media/hdphoto18.wdp"/><Relationship Id="rId10" Type="http://schemas.openxmlformats.org/officeDocument/2006/relationships/image" Target="../media/image70.png"/><Relationship Id="rId4" Type="http://schemas.openxmlformats.org/officeDocument/2006/relationships/image" Target="../media/image67.png"/><Relationship Id="rId9" Type="http://schemas.microsoft.com/office/2007/relationships/hdphoto" Target="../media/hdphoto15.wdp"/><Relationship Id="rId14" Type="http://schemas.openxmlformats.org/officeDocument/2006/relationships/image" Target="../media/image7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.jpeg"/><Relationship Id="rId7" Type="http://schemas.openxmlformats.org/officeDocument/2006/relationships/chart" Target="../charts/char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bmcbec.com.co/bi-gas/demanda" TargetMode="External"/><Relationship Id="rId5" Type="http://schemas.openxmlformats.org/officeDocument/2006/relationships/chart" Target="../charts/chart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chart" Target="../charts/char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chart" Target="../charts/char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png"/><Relationship Id="rId18" Type="http://schemas.openxmlformats.org/officeDocument/2006/relationships/image" Target="../media/image20.png"/><Relationship Id="rId26" Type="http://schemas.openxmlformats.org/officeDocument/2006/relationships/image" Target="../media/image28.png"/><Relationship Id="rId3" Type="http://schemas.openxmlformats.org/officeDocument/2006/relationships/image" Target="../media/image5.jpeg"/><Relationship Id="rId21" Type="http://schemas.openxmlformats.org/officeDocument/2006/relationships/image" Target="../media/image23.png"/><Relationship Id="rId7" Type="http://schemas.openxmlformats.org/officeDocument/2006/relationships/image" Target="../media/image11.png"/><Relationship Id="rId12" Type="http://schemas.microsoft.com/office/2007/relationships/hdphoto" Target="../media/hdphoto2.wdp"/><Relationship Id="rId17" Type="http://schemas.openxmlformats.org/officeDocument/2006/relationships/image" Target="../media/image19.png"/><Relationship Id="rId25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29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24" Type="http://schemas.openxmlformats.org/officeDocument/2006/relationships/image" Target="../media/image26.png"/><Relationship Id="rId5" Type="http://schemas.openxmlformats.org/officeDocument/2006/relationships/image" Target="../media/image9.png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28" Type="http://schemas.openxmlformats.org/officeDocument/2006/relationships/image" Target="../media/image30.png"/><Relationship Id="rId10" Type="http://schemas.openxmlformats.org/officeDocument/2006/relationships/image" Target="../media/image14.png"/><Relationship Id="rId19" Type="http://schemas.openxmlformats.org/officeDocument/2006/relationships/image" Target="../media/image21.png"/><Relationship Id="rId31" Type="http://schemas.openxmlformats.org/officeDocument/2006/relationships/image" Target="../media/image7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microsoft.com/office/2007/relationships/hdphoto" Target="../media/hdphoto3.wdp"/><Relationship Id="rId22" Type="http://schemas.openxmlformats.org/officeDocument/2006/relationships/image" Target="../media/image24.png"/><Relationship Id="rId27" Type="http://schemas.openxmlformats.org/officeDocument/2006/relationships/image" Target="../media/image29.png"/><Relationship Id="rId30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microsoft.com/office/2007/relationships/hdphoto" Target="../media/hdphoto9.wdp"/><Relationship Id="rId18" Type="http://schemas.openxmlformats.org/officeDocument/2006/relationships/image" Target="../media/image7.png"/><Relationship Id="rId3" Type="http://schemas.openxmlformats.org/officeDocument/2006/relationships/image" Target="../media/image5.jpeg"/><Relationship Id="rId7" Type="http://schemas.microsoft.com/office/2007/relationships/hdphoto" Target="../media/hdphoto6.wdp"/><Relationship Id="rId12" Type="http://schemas.openxmlformats.org/officeDocument/2006/relationships/image" Target="../media/image36.png"/><Relationship Id="rId17" Type="http://schemas.microsoft.com/office/2007/relationships/hdphoto" Target="../media/hdphoto11.wdp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5" Type="http://schemas.microsoft.com/office/2007/relationships/hdphoto" Target="../media/hdphoto10.wdp"/><Relationship Id="rId10" Type="http://schemas.openxmlformats.org/officeDocument/2006/relationships/image" Target="../media/image35.png"/><Relationship Id="rId4" Type="http://schemas.openxmlformats.org/officeDocument/2006/relationships/image" Target="../media/image32.png"/><Relationship Id="rId9" Type="http://schemas.microsoft.com/office/2007/relationships/hdphoto" Target="../media/hdphoto7.wdp"/><Relationship Id="rId1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5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7.png"/><Relationship Id="rId4" Type="http://schemas.openxmlformats.org/officeDocument/2006/relationships/image" Target="../media/image39.png"/><Relationship Id="rId9" Type="http://schemas.openxmlformats.org/officeDocument/2006/relationships/image" Target="../media/image4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1.jpe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11" Type="http://schemas.openxmlformats.org/officeDocument/2006/relationships/image" Target="../media/image51.png"/><Relationship Id="rId5" Type="http://schemas.openxmlformats.org/officeDocument/2006/relationships/image" Target="../media/image46.png"/><Relationship Id="rId15" Type="http://schemas.openxmlformats.org/officeDocument/2006/relationships/image" Target="../media/image7.png"/><Relationship Id="rId10" Type="http://schemas.openxmlformats.org/officeDocument/2006/relationships/image" Target="../media/image50.png"/><Relationship Id="rId4" Type="http://schemas.openxmlformats.org/officeDocument/2006/relationships/image" Target="../media/image45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image" Target="../media/image5.jpe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5" Type="http://schemas.openxmlformats.org/officeDocument/2006/relationships/image" Target="../media/image6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344117-854B-13A2-98C3-BB61700EB6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2D5458D-433C-62F3-944B-A5FDF501A6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8642" y="0"/>
            <a:ext cx="12220642" cy="7032811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EAF403E8-2E3B-CF04-80E1-2DDFAB209A46}"/>
              </a:ext>
            </a:extLst>
          </p:cNvPr>
          <p:cNvSpPr/>
          <p:nvPr/>
        </p:nvSpPr>
        <p:spPr>
          <a:xfrm>
            <a:off x="-28642" y="0"/>
            <a:ext cx="12220642" cy="7032812"/>
          </a:xfrm>
          <a:prstGeom prst="rect">
            <a:avLst/>
          </a:prstGeom>
          <a:gradFill flip="none" rotWithShape="1">
            <a:gsLst>
              <a:gs pos="0">
                <a:srgbClr val="01ADDC">
                  <a:alpha val="48000"/>
                </a:srgbClr>
              </a:gs>
              <a:gs pos="0">
                <a:srgbClr val="106E9A">
                  <a:alpha val="59000"/>
                </a:srgbClr>
              </a:gs>
              <a:gs pos="29000">
                <a:srgbClr val="184D78">
                  <a:alpha val="84000"/>
                </a:srgbClr>
              </a:gs>
              <a:gs pos="58000">
                <a:srgbClr val="7030A0">
                  <a:alpha val="69000"/>
                </a:srgbClr>
              </a:gs>
              <a:gs pos="100000">
                <a:srgbClr val="212A54">
                  <a:alpha val="86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tillium Web" panose="00000500000000000000" pitchFamily="2" charset="0"/>
            </a:endParaRP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D0DB0C9A-8BA2-9AD2-0F34-5891D650C2A7}"/>
              </a:ext>
            </a:extLst>
          </p:cNvPr>
          <p:cNvGrpSpPr/>
          <p:nvPr/>
        </p:nvGrpSpPr>
        <p:grpSpPr>
          <a:xfrm>
            <a:off x="-3" y="311285"/>
            <a:ext cx="12192003" cy="5791034"/>
            <a:chOff x="-3" y="311285"/>
            <a:chExt cx="12192003" cy="5791034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16" name="Forma libre: forma 15">
              <a:extLst>
                <a:ext uri="{FF2B5EF4-FFF2-40B4-BE49-F238E27FC236}">
                  <a16:creationId xmlns:a16="http://schemas.microsoft.com/office/drawing/2014/main" id="{306824E7-1156-AC81-7699-D4B329FD6B9B}"/>
                </a:ext>
              </a:extLst>
            </p:cNvPr>
            <p:cNvSpPr/>
            <p:nvPr/>
          </p:nvSpPr>
          <p:spPr>
            <a:xfrm flipH="1">
              <a:off x="-3" y="311285"/>
              <a:ext cx="7684854" cy="3807969"/>
            </a:xfrm>
            <a:custGeom>
              <a:avLst/>
              <a:gdLst>
                <a:gd name="connsiteX0" fmla="*/ 8009341 w 8500870"/>
                <a:gd name="connsiteY0" fmla="*/ 997 h 5224684"/>
                <a:gd name="connsiteX1" fmla="*/ 491173 w 8500870"/>
                <a:gd name="connsiteY1" fmla="*/ 997 h 5224684"/>
                <a:gd name="connsiteX2" fmla="*/ 206 w 8500870"/>
                <a:gd name="connsiteY2" fmla="*/ 494267 h 5224684"/>
                <a:gd name="connsiteX3" fmla="*/ 206 w 8500870"/>
                <a:gd name="connsiteY3" fmla="*/ 5225682 h 5224684"/>
                <a:gd name="connsiteX4" fmla="*/ 8009341 w 8500870"/>
                <a:gd name="connsiteY4" fmla="*/ 5225682 h 5224684"/>
                <a:gd name="connsiteX5" fmla="*/ 8501076 w 8500870"/>
                <a:gd name="connsiteY5" fmla="*/ 4733945 h 5224684"/>
                <a:gd name="connsiteX6" fmla="*/ 8501076 w 8500870"/>
                <a:gd name="connsiteY6" fmla="*/ 4733180 h 5224684"/>
                <a:gd name="connsiteX7" fmla="*/ 8501076 w 8500870"/>
                <a:gd name="connsiteY7" fmla="*/ 493498 h 5224684"/>
                <a:gd name="connsiteX8" fmla="*/ 8009341 w 8500870"/>
                <a:gd name="connsiteY8" fmla="*/ 997 h 5224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500870" h="5224684">
                  <a:moveTo>
                    <a:pt x="8009341" y="997"/>
                  </a:moveTo>
                  <a:lnTo>
                    <a:pt x="491173" y="997"/>
                  </a:lnTo>
                  <a:cubicBezTo>
                    <a:pt x="219489" y="1841"/>
                    <a:pt x="-255" y="222583"/>
                    <a:pt x="206" y="494267"/>
                  </a:cubicBezTo>
                  <a:lnTo>
                    <a:pt x="206" y="5225682"/>
                  </a:lnTo>
                  <a:lnTo>
                    <a:pt x="8009341" y="5225682"/>
                  </a:lnTo>
                  <a:cubicBezTo>
                    <a:pt x="8280917" y="5225682"/>
                    <a:pt x="8501076" y="5005554"/>
                    <a:pt x="8501076" y="4733945"/>
                  </a:cubicBezTo>
                  <a:cubicBezTo>
                    <a:pt x="8501076" y="4733715"/>
                    <a:pt x="8501076" y="4733410"/>
                    <a:pt x="8501076" y="4733180"/>
                  </a:cubicBezTo>
                  <a:lnTo>
                    <a:pt x="8501076" y="493498"/>
                  </a:lnTo>
                  <a:cubicBezTo>
                    <a:pt x="8501076" y="221819"/>
                    <a:pt x="8281040" y="1382"/>
                    <a:pt x="8009341" y="997"/>
                  </a:cubicBezTo>
                  <a:close/>
                </a:path>
              </a:pathLst>
            </a:custGeom>
            <a:blipFill dpi="0" rotWithShape="1">
              <a:blip r:embed="rId4">
                <a:alphaModFix amt="35000"/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7680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orma libre: forma 16">
              <a:extLst>
                <a:ext uri="{FF2B5EF4-FFF2-40B4-BE49-F238E27FC236}">
                  <a16:creationId xmlns:a16="http://schemas.microsoft.com/office/drawing/2014/main" id="{83FB911C-5D1B-D16B-67F1-280ADF63B179}"/>
                </a:ext>
              </a:extLst>
            </p:cNvPr>
            <p:cNvSpPr/>
            <p:nvPr/>
          </p:nvSpPr>
          <p:spPr>
            <a:xfrm flipH="1">
              <a:off x="0" y="1758363"/>
              <a:ext cx="12192000" cy="4343956"/>
            </a:xfrm>
            <a:custGeom>
              <a:avLst/>
              <a:gdLst>
                <a:gd name="connsiteX0" fmla="*/ 4402002 w 12807392"/>
                <a:gd name="connsiteY0" fmla="*/ 255316 h 4991111"/>
                <a:gd name="connsiteX1" fmla="*/ 4148451 w 12807392"/>
                <a:gd name="connsiteY1" fmla="*/ 997 h 4991111"/>
                <a:gd name="connsiteX2" fmla="*/ 2654037 w 12807392"/>
                <a:gd name="connsiteY2" fmla="*/ 997 h 4991111"/>
                <a:gd name="connsiteX3" fmla="*/ 2307518 w 12807392"/>
                <a:gd name="connsiteY3" fmla="*/ 272222 h 4991111"/>
                <a:gd name="connsiteX4" fmla="*/ 1314059 w 12807392"/>
                <a:gd name="connsiteY4" fmla="*/ 1762791 h 4991111"/>
                <a:gd name="connsiteX5" fmla="*/ 392056 w 12807392"/>
                <a:gd name="connsiteY5" fmla="*/ 2271434 h 4991111"/>
                <a:gd name="connsiteX6" fmla="*/ 156177 w 12807392"/>
                <a:gd name="connsiteY6" fmla="*/ 2559560 h 4991111"/>
                <a:gd name="connsiteX7" fmla="*/ 156177 w 12807392"/>
                <a:gd name="connsiteY7" fmla="*/ 4204565 h 4991111"/>
                <a:gd name="connsiteX8" fmla="*/ 91636 w 12807392"/>
                <a:gd name="connsiteY8" fmla="*/ 4204565 h 4991111"/>
                <a:gd name="connsiteX9" fmla="*/ 205 w 12807392"/>
                <a:gd name="connsiteY9" fmla="*/ 4295997 h 4991111"/>
                <a:gd name="connsiteX10" fmla="*/ 205 w 12807392"/>
                <a:gd name="connsiteY10" fmla="*/ 4900677 h 4991111"/>
                <a:gd name="connsiteX11" fmla="*/ 91636 w 12807392"/>
                <a:gd name="connsiteY11" fmla="*/ 4992109 h 4991111"/>
                <a:gd name="connsiteX12" fmla="*/ 1244140 w 12807392"/>
                <a:gd name="connsiteY12" fmla="*/ 4992109 h 4991111"/>
                <a:gd name="connsiteX13" fmla="*/ 1474641 w 12807392"/>
                <a:gd name="connsiteY13" fmla="*/ 4741631 h 4991111"/>
                <a:gd name="connsiteX14" fmla="*/ 2788496 w 12807392"/>
                <a:gd name="connsiteY14" fmla="*/ 3418559 h 4991111"/>
                <a:gd name="connsiteX15" fmla="*/ 4103119 w 12807392"/>
                <a:gd name="connsiteY15" fmla="*/ 4686313 h 4991111"/>
                <a:gd name="connsiteX16" fmla="*/ 7208733 w 12807392"/>
                <a:gd name="connsiteY16" fmla="*/ 4686313 h 4991111"/>
                <a:gd name="connsiteX17" fmla="*/ 8510295 w 12807392"/>
                <a:gd name="connsiteY17" fmla="*/ 3440839 h 4991111"/>
                <a:gd name="connsiteX18" fmla="*/ 9811856 w 12807392"/>
                <a:gd name="connsiteY18" fmla="*/ 4686313 h 4991111"/>
                <a:gd name="connsiteX19" fmla="*/ 9843357 w 12807392"/>
                <a:gd name="connsiteY19" fmla="*/ 4686313 h 4991111"/>
                <a:gd name="connsiteX20" fmla="*/ 11147992 w 12807392"/>
                <a:gd name="connsiteY20" fmla="*/ 3440839 h 4991111"/>
                <a:gd name="connsiteX21" fmla="*/ 12449553 w 12807392"/>
                <a:gd name="connsiteY21" fmla="*/ 4686313 h 4991111"/>
                <a:gd name="connsiteX22" fmla="*/ 12807598 w 12807392"/>
                <a:gd name="connsiteY22" fmla="*/ 4686313 h 4991111"/>
                <a:gd name="connsiteX23" fmla="*/ 12807598 w 12807392"/>
                <a:gd name="connsiteY23" fmla="*/ 2923750 h 4991111"/>
                <a:gd name="connsiteX24" fmla="*/ 4402002 w 12807392"/>
                <a:gd name="connsiteY24" fmla="*/ 2923750 h 4991111"/>
                <a:gd name="connsiteX25" fmla="*/ 867656 w 12807392"/>
                <a:gd name="connsiteY25" fmla="*/ 3323286 h 4991111"/>
                <a:gd name="connsiteX26" fmla="*/ 783908 w 12807392"/>
                <a:gd name="connsiteY26" fmla="*/ 3407032 h 4991111"/>
                <a:gd name="connsiteX27" fmla="*/ 519600 w 12807392"/>
                <a:gd name="connsiteY27" fmla="*/ 3407032 h 4991111"/>
                <a:gd name="connsiteX28" fmla="*/ 435852 w 12807392"/>
                <a:gd name="connsiteY28" fmla="*/ 3323286 h 4991111"/>
                <a:gd name="connsiteX29" fmla="*/ 435852 w 12807392"/>
                <a:gd name="connsiteY29" fmla="*/ 2946799 h 4991111"/>
                <a:gd name="connsiteX30" fmla="*/ 518832 w 12807392"/>
                <a:gd name="connsiteY30" fmla="*/ 2862284 h 4991111"/>
                <a:gd name="connsiteX31" fmla="*/ 519600 w 12807392"/>
                <a:gd name="connsiteY31" fmla="*/ 2862284 h 4991111"/>
                <a:gd name="connsiteX32" fmla="*/ 783908 w 12807392"/>
                <a:gd name="connsiteY32" fmla="*/ 2862284 h 4991111"/>
                <a:gd name="connsiteX33" fmla="*/ 867656 w 12807392"/>
                <a:gd name="connsiteY33" fmla="*/ 2946030 h 4991111"/>
                <a:gd name="connsiteX34" fmla="*/ 867656 w 12807392"/>
                <a:gd name="connsiteY34" fmla="*/ 2946799 h 4991111"/>
                <a:gd name="connsiteX35" fmla="*/ 3844190 w 12807392"/>
                <a:gd name="connsiteY35" fmla="*/ 1899557 h 4991111"/>
                <a:gd name="connsiteX36" fmla="*/ 3767357 w 12807392"/>
                <a:gd name="connsiteY36" fmla="*/ 1976390 h 4991111"/>
                <a:gd name="connsiteX37" fmla="*/ 2035527 w 12807392"/>
                <a:gd name="connsiteY37" fmla="*/ 1976390 h 4991111"/>
                <a:gd name="connsiteX38" fmla="*/ 1958693 w 12807392"/>
                <a:gd name="connsiteY38" fmla="*/ 1899557 h 4991111"/>
                <a:gd name="connsiteX39" fmla="*/ 2668636 w 12807392"/>
                <a:gd name="connsiteY39" fmla="*/ 794689 h 4991111"/>
                <a:gd name="connsiteX40" fmla="*/ 2758531 w 12807392"/>
                <a:gd name="connsiteY40" fmla="*/ 702488 h 4991111"/>
                <a:gd name="connsiteX41" fmla="*/ 3768125 w 12807392"/>
                <a:gd name="connsiteY41" fmla="*/ 702488 h 4991111"/>
                <a:gd name="connsiteX42" fmla="*/ 3844958 w 12807392"/>
                <a:gd name="connsiteY42" fmla="*/ 779322 h 4991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2807392" h="4991111">
                  <a:moveTo>
                    <a:pt x="4402002" y="255316"/>
                  </a:moveTo>
                  <a:cubicBezTo>
                    <a:pt x="4402002" y="115173"/>
                    <a:pt x="4288596" y="1382"/>
                    <a:pt x="4148451" y="997"/>
                  </a:cubicBezTo>
                  <a:lnTo>
                    <a:pt x="2654037" y="997"/>
                  </a:lnTo>
                  <a:cubicBezTo>
                    <a:pt x="2514200" y="997"/>
                    <a:pt x="2400486" y="127774"/>
                    <a:pt x="2307518" y="272222"/>
                  </a:cubicBezTo>
                  <a:lnTo>
                    <a:pt x="1314059" y="1762791"/>
                  </a:lnTo>
                  <a:lnTo>
                    <a:pt x="392056" y="2271434"/>
                  </a:lnTo>
                  <a:cubicBezTo>
                    <a:pt x="250682" y="2356718"/>
                    <a:pt x="156177" y="2419722"/>
                    <a:pt x="156177" y="2559560"/>
                  </a:cubicBezTo>
                  <a:lnTo>
                    <a:pt x="156177" y="4204565"/>
                  </a:lnTo>
                  <a:lnTo>
                    <a:pt x="91636" y="4204565"/>
                  </a:lnTo>
                  <a:cubicBezTo>
                    <a:pt x="41157" y="4204565"/>
                    <a:pt x="205" y="4245519"/>
                    <a:pt x="205" y="4295997"/>
                  </a:cubicBezTo>
                  <a:lnTo>
                    <a:pt x="205" y="4900677"/>
                  </a:lnTo>
                  <a:cubicBezTo>
                    <a:pt x="205" y="4951155"/>
                    <a:pt x="41157" y="4992109"/>
                    <a:pt x="91636" y="4992109"/>
                  </a:cubicBezTo>
                  <a:lnTo>
                    <a:pt x="1244140" y="4992109"/>
                  </a:lnTo>
                  <a:cubicBezTo>
                    <a:pt x="1357086" y="4992109"/>
                    <a:pt x="1456970" y="4899908"/>
                    <a:pt x="1474641" y="4741631"/>
                  </a:cubicBezTo>
                  <a:cubicBezTo>
                    <a:pt x="1472952" y="4013789"/>
                    <a:pt x="2060651" y="3421940"/>
                    <a:pt x="2788496" y="3418559"/>
                  </a:cubicBezTo>
                  <a:cubicBezTo>
                    <a:pt x="3495980" y="3419708"/>
                    <a:pt x="4076304" y="3979363"/>
                    <a:pt x="4103119" y="4686313"/>
                  </a:cubicBezTo>
                  <a:lnTo>
                    <a:pt x="7208733" y="4686313"/>
                  </a:lnTo>
                  <a:cubicBezTo>
                    <a:pt x="7241080" y="3990506"/>
                    <a:pt x="7813721" y="3442527"/>
                    <a:pt x="8510295" y="3440839"/>
                  </a:cubicBezTo>
                  <a:cubicBezTo>
                    <a:pt x="9206837" y="3442527"/>
                    <a:pt x="9779486" y="3990506"/>
                    <a:pt x="9811856" y="4686313"/>
                  </a:cubicBezTo>
                  <a:lnTo>
                    <a:pt x="9843357" y="4686313"/>
                  </a:lnTo>
                  <a:cubicBezTo>
                    <a:pt x="9875781" y="3989352"/>
                    <a:pt x="10450259" y="3440914"/>
                    <a:pt x="11147992" y="3440839"/>
                  </a:cubicBezTo>
                  <a:cubicBezTo>
                    <a:pt x="11844535" y="3442527"/>
                    <a:pt x="12417183" y="3990506"/>
                    <a:pt x="12449553" y="4686313"/>
                  </a:cubicBezTo>
                  <a:lnTo>
                    <a:pt x="12807598" y="4686313"/>
                  </a:lnTo>
                  <a:lnTo>
                    <a:pt x="12807598" y="2923750"/>
                  </a:lnTo>
                  <a:lnTo>
                    <a:pt x="4402002" y="2923750"/>
                  </a:lnTo>
                  <a:close/>
                  <a:moveTo>
                    <a:pt x="867656" y="3323286"/>
                  </a:moveTo>
                  <a:cubicBezTo>
                    <a:pt x="867656" y="3369539"/>
                    <a:pt x="830161" y="3407032"/>
                    <a:pt x="783908" y="3407032"/>
                  </a:cubicBezTo>
                  <a:lnTo>
                    <a:pt x="519600" y="3407032"/>
                  </a:lnTo>
                  <a:cubicBezTo>
                    <a:pt x="473346" y="3407032"/>
                    <a:pt x="435852" y="3369539"/>
                    <a:pt x="435852" y="3323286"/>
                  </a:cubicBezTo>
                  <a:lnTo>
                    <a:pt x="435852" y="2946799"/>
                  </a:lnTo>
                  <a:cubicBezTo>
                    <a:pt x="435390" y="2900546"/>
                    <a:pt x="472578" y="2862744"/>
                    <a:pt x="518832" y="2862284"/>
                  </a:cubicBezTo>
                  <a:cubicBezTo>
                    <a:pt x="519062" y="2862284"/>
                    <a:pt x="519369" y="2862284"/>
                    <a:pt x="519600" y="2862284"/>
                  </a:cubicBezTo>
                  <a:lnTo>
                    <a:pt x="783908" y="2862284"/>
                  </a:lnTo>
                  <a:cubicBezTo>
                    <a:pt x="830161" y="2862284"/>
                    <a:pt x="867656" y="2899777"/>
                    <a:pt x="867656" y="2946030"/>
                  </a:cubicBezTo>
                  <a:cubicBezTo>
                    <a:pt x="867656" y="2946260"/>
                    <a:pt x="867656" y="2946569"/>
                    <a:pt x="867656" y="2946799"/>
                  </a:cubicBezTo>
                  <a:close/>
                  <a:moveTo>
                    <a:pt x="3844190" y="1899557"/>
                  </a:moveTo>
                  <a:cubicBezTo>
                    <a:pt x="3844190" y="1941969"/>
                    <a:pt x="3809769" y="1976390"/>
                    <a:pt x="3767357" y="1976390"/>
                  </a:cubicBezTo>
                  <a:lnTo>
                    <a:pt x="2035527" y="1976390"/>
                  </a:lnTo>
                  <a:cubicBezTo>
                    <a:pt x="1993268" y="1976390"/>
                    <a:pt x="1933338" y="1967940"/>
                    <a:pt x="1958693" y="1899557"/>
                  </a:cubicBezTo>
                  <a:lnTo>
                    <a:pt x="2668636" y="794689"/>
                  </a:lnTo>
                  <a:cubicBezTo>
                    <a:pt x="2700138" y="751663"/>
                    <a:pt x="2716273" y="702488"/>
                    <a:pt x="2758531" y="702488"/>
                  </a:cubicBezTo>
                  <a:lnTo>
                    <a:pt x="3768125" y="702488"/>
                  </a:lnTo>
                  <a:cubicBezTo>
                    <a:pt x="3810537" y="702488"/>
                    <a:pt x="3844958" y="736909"/>
                    <a:pt x="3844958" y="779322"/>
                  </a:cubicBezTo>
                  <a:close/>
                </a:path>
              </a:pathLst>
            </a:custGeom>
            <a:blipFill dpi="0" rotWithShape="1">
              <a:blip r:embed="rId4">
                <a:alphaModFix amt="35000"/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7680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BB410346-DD3F-9C07-D8A2-4869DB6718C7}"/>
                </a:ext>
              </a:extLst>
            </p:cNvPr>
            <p:cNvSpPr txBox="1"/>
            <p:nvPr/>
          </p:nvSpPr>
          <p:spPr>
            <a:xfrm flipH="1">
              <a:off x="1086548" y="937996"/>
              <a:ext cx="5511751" cy="2554545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endParaRPr lang="es-MX" sz="3200" b="1">
                <a:solidFill>
                  <a:schemeClr val="bg1"/>
                </a:solidFill>
                <a:effectLst/>
                <a:highlight>
                  <a:srgbClr val="FFFF00"/>
                </a:highlight>
                <a:latin typeface="Titillium Web" panose="00000500000000000000" pitchFamily="2" charset="0"/>
              </a:endParaRPr>
            </a:p>
            <a:p>
              <a:r>
                <a:rPr lang="es-MX" sz="32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tillium Web" panose="00000500000000000000" pitchFamily="2" charset="0"/>
                </a:rPr>
                <a:t>“AVANCE TECNOLÓGICO Y ENERGÍAS DE BAJAS EMISIONES EN SERVICIO PÚBLICO DEL TRANSPORTE”</a:t>
              </a:r>
            </a:p>
          </p:txBody>
        </p:sp>
      </p:grpSp>
      <p:sp>
        <p:nvSpPr>
          <p:cNvPr id="21" name="Forma libre: forma 20">
            <a:extLst>
              <a:ext uri="{FF2B5EF4-FFF2-40B4-BE49-F238E27FC236}">
                <a16:creationId xmlns:a16="http://schemas.microsoft.com/office/drawing/2014/main" id="{AE233FF4-782A-6D18-28F0-3A6DF7EE3F0A}"/>
              </a:ext>
            </a:extLst>
          </p:cNvPr>
          <p:cNvSpPr/>
          <p:nvPr/>
        </p:nvSpPr>
        <p:spPr>
          <a:xfrm flipH="1">
            <a:off x="8409600" y="4895310"/>
            <a:ext cx="2268000" cy="2268000"/>
          </a:xfrm>
          <a:custGeom>
            <a:avLst/>
            <a:gdLst>
              <a:gd name="connsiteX0" fmla="*/ 1152709 w 2305014"/>
              <a:gd name="connsiteY0" fmla="*/ 997 h 2308848"/>
              <a:gd name="connsiteX1" fmla="*/ 205 w 2305014"/>
              <a:gd name="connsiteY1" fmla="*/ 1153501 h 2308848"/>
              <a:gd name="connsiteX2" fmla="*/ 205 w 2305014"/>
              <a:gd name="connsiteY2" fmla="*/ 1157342 h 2308848"/>
              <a:gd name="connsiteX3" fmla="*/ 1152709 w 2305014"/>
              <a:gd name="connsiteY3" fmla="*/ 2309846 h 2308848"/>
              <a:gd name="connsiteX4" fmla="*/ 2305213 w 2305014"/>
              <a:gd name="connsiteY4" fmla="*/ 1157342 h 2308848"/>
              <a:gd name="connsiteX5" fmla="*/ 1156551 w 2305014"/>
              <a:gd name="connsiteY5" fmla="*/ 997 h 2308848"/>
              <a:gd name="connsiteX6" fmla="*/ 1152709 w 2305014"/>
              <a:gd name="connsiteY6" fmla="*/ 997 h 2308848"/>
              <a:gd name="connsiteX7" fmla="*/ 1152709 w 2305014"/>
              <a:gd name="connsiteY7" fmla="*/ 1768170 h 2308848"/>
              <a:gd name="connsiteX8" fmla="*/ 544955 w 2305014"/>
              <a:gd name="connsiteY8" fmla="*/ 1158111 h 2308848"/>
              <a:gd name="connsiteX9" fmla="*/ 1152709 w 2305014"/>
              <a:gd name="connsiteY9" fmla="*/ 548052 h 2308848"/>
              <a:gd name="connsiteX10" fmla="*/ 1760463 w 2305014"/>
              <a:gd name="connsiteY10" fmla="*/ 1158111 h 2308848"/>
              <a:gd name="connsiteX11" fmla="*/ 1152709 w 2305014"/>
              <a:gd name="connsiteY11" fmla="*/ 1764329 h 2308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05014" h="2308848">
                <a:moveTo>
                  <a:pt x="1152709" y="997"/>
                </a:moveTo>
                <a:cubicBezTo>
                  <a:pt x="516220" y="997"/>
                  <a:pt x="205" y="517012"/>
                  <a:pt x="205" y="1153501"/>
                </a:cubicBezTo>
                <a:cubicBezTo>
                  <a:pt x="205" y="1154809"/>
                  <a:pt x="205" y="1156038"/>
                  <a:pt x="205" y="1157342"/>
                </a:cubicBezTo>
                <a:cubicBezTo>
                  <a:pt x="205" y="1793831"/>
                  <a:pt x="516220" y="2309846"/>
                  <a:pt x="1152709" y="2309846"/>
                </a:cubicBezTo>
                <a:cubicBezTo>
                  <a:pt x="1789199" y="2309846"/>
                  <a:pt x="2305213" y="1793831"/>
                  <a:pt x="2305213" y="1157342"/>
                </a:cubicBezTo>
                <a:cubicBezTo>
                  <a:pt x="2307365" y="520852"/>
                  <a:pt x="1793041" y="3150"/>
                  <a:pt x="1156551" y="997"/>
                </a:cubicBezTo>
                <a:cubicBezTo>
                  <a:pt x="1155245" y="997"/>
                  <a:pt x="1154015" y="997"/>
                  <a:pt x="1152709" y="997"/>
                </a:cubicBezTo>
                <a:close/>
                <a:moveTo>
                  <a:pt x="1152709" y="1768170"/>
                </a:moveTo>
                <a:cubicBezTo>
                  <a:pt x="816485" y="1767326"/>
                  <a:pt x="544495" y="1494338"/>
                  <a:pt x="544955" y="1158111"/>
                </a:cubicBezTo>
                <a:cubicBezTo>
                  <a:pt x="544495" y="821889"/>
                  <a:pt x="816485" y="548901"/>
                  <a:pt x="1152709" y="548052"/>
                </a:cubicBezTo>
                <a:cubicBezTo>
                  <a:pt x="1488934" y="548901"/>
                  <a:pt x="1760924" y="821889"/>
                  <a:pt x="1760463" y="1158111"/>
                </a:cubicBezTo>
                <a:cubicBezTo>
                  <a:pt x="1758773" y="1492799"/>
                  <a:pt x="1487397" y="1763485"/>
                  <a:pt x="1152709" y="1764329"/>
                </a:cubicBezTo>
                <a:close/>
              </a:path>
            </a:pathLst>
          </a:custGeom>
          <a:blipFill dpi="0" rotWithShape="1">
            <a:blip r:embed="rId4">
              <a:alphaModFix amt="3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806" cap="flat">
            <a:noFill/>
            <a:prstDash val="solid"/>
            <a:miter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Forma libre: forma 21">
            <a:extLst>
              <a:ext uri="{FF2B5EF4-FFF2-40B4-BE49-F238E27FC236}">
                <a16:creationId xmlns:a16="http://schemas.microsoft.com/office/drawing/2014/main" id="{5A59A8FB-BDDE-F1DE-F1A5-5F00F4248063}"/>
              </a:ext>
            </a:extLst>
          </p:cNvPr>
          <p:cNvSpPr/>
          <p:nvPr/>
        </p:nvSpPr>
        <p:spPr>
          <a:xfrm flipH="1">
            <a:off x="2959457" y="4887110"/>
            <a:ext cx="2268000" cy="2268000"/>
          </a:xfrm>
          <a:custGeom>
            <a:avLst/>
            <a:gdLst>
              <a:gd name="connsiteX0" fmla="*/ 1152709 w 2305014"/>
              <a:gd name="connsiteY0" fmla="*/ 997 h 2308848"/>
              <a:gd name="connsiteX1" fmla="*/ 205 w 2305014"/>
              <a:gd name="connsiteY1" fmla="*/ 1153501 h 2308848"/>
              <a:gd name="connsiteX2" fmla="*/ 205 w 2305014"/>
              <a:gd name="connsiteY2" fmla="*/ 1157342 h 2308848"/>
              <a:gd name="connsiteX3" fmla="*/ 1152709 w 2305014"/>
              <a:gd name="connsiteY3" fmla="*/ 2309846 h 2308848"/>
              <a:gd name="connsiteX4" fmla="*/ 2305213 w 2305014"/>
              <a:gd name="connsiteY4" fmla="*/ 1157342 h 2308848"/>
              <a:gd name="connsiteX5" fmla="*/ 1156551 w 2305014"/>
              <a:gd name="connsiteY5" fmla="*/ 997 h 2308848"/>
              <a:gd name="connsiteX6" fmla="*/ 1152709 w 2305014"/>
              <a:gd name="connsiteY6" fmla="*/ 997 h 2308848"/>
              <a:gd name="connsiteX7" fmla="*/ 1152709 w 2305014"/>
              <a:gd name="connsiteY7" fmla="*/ 1768170 h 2308848"/>
              <a:gd name="connsiteX8" fmla="*/ 544955 w 2305014"/>
              <a:gd name="connsiteY8" fmla="*/ 1158111 h 2308848"/>
              <a:gd name="connsiteX9" fmla="*/ 1152709 w 2305014"/>
              <a:gd name="connsiteY9" fmla="*/ 548052 h 2308848"/>
              <a:gd name="connsiteX10" fmla="*/ 1760463 w 2305014"/>
              <a:gd name="connsiteY10" fmla="*/ 1158111 h 2308848"/>
              <a:gd name="connsiteX11" fmla="*/ 1152709 w 2305014"/>
              <a:gd name="connsiteY11" fmla="*/ 1764329 h 2308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05014" h="2308848">
                <a:moveTo>
                  <a:pt x="1152709" y="997"/>
                </a:moveTo>
                <a:cubicBezTo>
                  <a:pt x="516220" y="997"/>
                  <a:pt x="205" y="517012"/>
                  <a:pt x="205" y="1153501"/>
                </a:cubicBezTo>
                <a:cubicBezTo>
                  <a:pt x="205" y="1154809"/>
                  <a:pt x="205" y="1156038"/>
                  <a:pt x="205" y="1157342"/>
                </a:cubicBezTo>
                <a:cubicBezTo>
                  <a:pt x="205" y="1793831"/>
                  <a:pt x="516220" y="2309846"/>
                  <a:pt x="1152709" y="2309846"/>
                </a:cubicBezTo>
                <a:cubicBezTo>
                  <a:pt x="1789199" y="2309846"/>
                  <a:pt x="2305213" y="1793831"/>
                  <a:pt x="2305213" y="1157342"/>
                </a:cubicBezTo>
                <a:cubicBezTo>
                  <a:pt x="2307365" y="520852"/>
                  <a:pt x="1793041" y="3150"/>
                  <a:pt x="1156551" y="997"/>
                </a:cubicBezTo>
                <a:cubicBezTo>
                  <a:pt x="1155245" y="997"/>
                  <a:pt x="1154015" y="997"/>
                  <a:pt x="1152709" y="997"/>
                </a:cubicBezTo>
                <a:close/>
                <a:moveTo>
                  <a:pt x="1152709" y="1768170"/>
                </a:moveTo>
                <a:cubicBezTo>
                  <a:pt x="816485" y="1767326"/>
                  <a:pt x="544495" y="1494338"/>
                  <a:pt x="544955" y="1158111"/>
                </a:cubicBezTo>
                <a:cubicBezTo>
                  <a:pt x="544495" y="821889"/>
                  <a:pt x="816485" y="548901"/>
                  <a:pt x="1152709" y="548052"/>
                </a:cubicBezTo>
                <a:cubicBezTo>
                  <a:pt x="1488934" y="548901"/>
                  <a:pt x="1760924" y="821889"/>
                  <a:pt x="1760463" y="1158111"/>
                </a:cubicBezTo>
                <a:cubicBezTo>
                  <a:pt x="1758773" y="1492799"/>
                  <a:pt x="1487397" y="1763485"/>
                  <a:pt x="1152709" y="1764329"/>
                </a:cubicBezTo>
                <a:close/>
              </a:path>
            </a:pathLst>
          </a:custGeom>
          <a:blipFill dpi="0" rotWithShape="1">
            <a:blip r:embed="rId4">
              <a:alphaModFix amt="3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806" cap="flat">
            <a:noFill/>
            <a:prstDash val="solid"/>
            <a:miter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Forma libre: forma 22">
            <a:extLst>
              <a:ext uri="{FF2B5EF4-FFF2-40B4-BE49-F238E27FC236}">
                <a16:creationId xmlns:a16="http://schemas.microsoft.com/office/drawing/2014/main" id="{77786DDC-5B4B-2715-ACDA-FA1926A71D38}"/>
              </a:ext>
            </a:extLst>
          </p:cNvPr>
          <p:cNvSpPr/>
          <p:nvPr/>
        </p:nvSpPr>
        <p:spPr>
          <a:xfrm flipH="1">
            <a:off x="443900" y="4887110"/>
            <a:ext cx="2268000" cy="2268000"/>
          </a:xfrm>
          <a:custGeom>
            <a:avLst/>
            <a:gdLst>
              <a:gd name="connsiteX0" fmla="*/ 1152709 w 2305014"/>
              <a:gd name="connsiteY0" fmla="*/ 997 h 2308848"/>
              <a:gd name="connsiteX1" fmla="*/ 205 w 2305014"/>
              <a:gd name="connsiteY1" fmla="*/ 1153501 h 2308848"/>
              <a:gd name="connsiteX2" fmla="*/ 205 w 2305014"/>
              <a:gd name="connsiteY2" fmla="*/ 1157342 h 2308848"/>
              <a:gd name="connsiteX3" fmla="*/ 1152709 w 2305014"/>
              <a:gd name="connsiteY3" fmla="*/ 2309846 h 2308848"/>
              <a:gd name="connsiteX4" fmla="*/ 2305213 w 2305014"/>
              <a:gd name="connsiteY4" fmla="*/ 1157342 h 2308848"/>
              <a:gd name="connsiteX5" fmla="*/ 1156551 w 2305014"/>
              <a:gd name="connsiteY5" fmla="*/ 997 h 2308848"/>
              <a:gd name="connsiteX6" fmla="*/ 1152709 w 2305014"/>
              <a:gd name="connsiteY6" fmla="*/ 997 h 2308848"/>
              <a:gd name="connsiteX7" fmla="*/ 1152709 w 2305014"/>
              <a:gd name="connsiteY7" fmla="*/ 1768170 h 2308848"/>
              <a:gd name="connsiteX8" fmla="*/ 544955 w 2305014"/>
              <a:gd name="connsiteY8" fmla="*/ 1158111 h 2308848"/>
              <a:gd name="connsiteX9" fmla="*/ 1152709 w 2305014"/>
              <a:gd name="connsiteY9" fmla="*/ 548052 h 2308848"/>
              <a:gd name="connsiteX10" fmla="*/ 1760463 w 2305014"/>
              <a:gd name="connsiteY10" fmla="*/ 1158111 h 2308848"/>
              <a:gd name="connsiteX11" fmla="*/ 1152709 w 2305014"/>
              <a:gd name="connsiteY11" fmla="*/ 1764329 h 2308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05014" h="2308848">
                <a:moveTo>
                  <a:pt x="1152709" y="997"/>
                </a:moveTo>
                <a:cubicBezTo>
                  <a:pt x="516220" y="997"/>
                  <a:pt x="205" y="517012"/>
                  <a:pt x="205" y="1153501"/>
                </a:cubicBezTo>
                <a:cubicBezTo>
                  <a:pt x="205" y="1154809"/>
                  <a:pt x="205" y="1156038"/>
                  <a:pt x="205" y="1157342"/>
                </a:cubicBezTo>
                <a:cubicBezTo>
                  <a:pt x="205" y="1793831"/>
                  <a:pt x="516220" y="2309846"/>
                  <a:pt x="1152709" y="2309846"/>
                </a:cubicBezTo>
                <a:cubicBezTo>
                  <a:pt x="1789199" y="2309846"/>
                  <a:pt x="2305213" y="1793831"/>
                  <a:pt x="2305213" y="1157342"/>
                </a:cubicBezTo>
                <a:cubicBezTo>
                  <a:pt x="2307365" y="520852"/>
                  <a:pt x="1793041" y="3150"/>
                  <a:pt x="1156551" y="997"/>
                </a:cubicBezTo>
                <a:cubicBezTo>
                  <a:pt x="1155245" y="997"/>
                  <a:pt x="1154015" y="997"/>
                  <a:pt x="1152709" y="997"/>
                </a:cubicBezTo>
                <a:close/>
                <a:moveTo>
                  <a:pt x="1152709" y="1768170"/>
                </a:moveTo>
                <a:cubicBezTo>
                  <a:pt x="816485" y="1767326"/>
                  <a:pt x="544495" y="1494338"/>
                  <a:pt x="544955" y="1158111"/>
                </a:cubicBezTo>
                <a:cubicBezTo>
                  <a:pt x="544495" y="821889"/>
                  <a:pt x="816485" y="548901"/>
                  <a:pt x="1152709" y="548052"/>
                </a:cubicBezTo>
                <a:cubicBezTo>
                  <a:pt x="1488934" y="548901"/>
                  <a:pt x="1760924" y="821889"/>
                  <a:pt x="1760463" y="1158111"/>
                </a:cubicBezTo>
                <a:cubicBezTo>
                  <a:pt x="1758773" y="1492799"/>
                  <a:pt x="1487397" y="1763485"/>
                  <a:pt x="1152709" y="1764329"/>
                </a:cubicBezTo>
                <a:close/>
              </a:path>
            </a:pathLst>
          </a:custGeom>
          <a:blipFill dpi="0" rotWithShape="1">
            <a:blip r:embed="rId5">
              <a:alphaModFix amt="3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806" cap="flat">
            <a:noFill/>
            <a:prstDash val="solid"/>
            <a:miter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Imagen 7" descr="Logotipo&#10;&#10;Descripción generada automáticamente">
            <a:extLst>
              <a:ext uri="{FF2B5EF4-FFF2-40B4-BE49-F238E27FC236}">
                <a16:creationId xmlns:a16="http://schemas.microsoft.com/office/drawing/2014/main" id="{F5435492-C013-B710-E319-05D140F9E31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980" y="37996"/>
            <a:ext cx="1800864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9872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17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34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34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mph" presetSubtype="0" fill="hold" grpId="1" nodeType="withEffect">
                                  <p:stCondLst>
                                    <p:cond delay="170"/>
                                  </p:stCondLst>
                                  <p:childTnLst>
                                    <p:animRot by="21600000">
                                      <p:cBhvr>
                                        <p:cTn id="14" dur="134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6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6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8" presetClass="emph" presetSubtype="0" fill="hold" grpId="1" nodeType="withEffect">
                                  <p:stCondLst>
                                    <p:cond delay="850"/>
                                  </p:stCondLst>
                                  <p:childTnLst>
                                    <p:animRot by="21600000">
                                      <p:cBhvr>
                                        <p:cTn id="20" dur="6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6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6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grpId="1" nodeType="withEffect">
                                  <p:stCondLst>
                                    <p:cond delay="1150"/>
                                  </p:stCondLst>
                                  <p:childTnLst>
                                    <p:animRot by="21600000">
                                      <p:cBhvr>
                                        <p:cTn id="26" dur="36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C961DB24-6831-2559-C0B2-7F6FE1E396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Imagen 40" descr="Vista de una montaña&#10;&#10;Descripción generada automáticamente">
            <a:extLst>
              <a:ext uri="{FF2B5EF4-FFF2-40B4-BE49-F238E27FC236}">
                <a16:creationId xmlns:a16="http://schemas.microsoft.com/office/drawing/2014/main" id="{97634035-8DD8-D4CE-08CE-C6A7A14465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42" name="Rectángulo 41">
            <a:extLst>
              <a:ext uri="{FF2B5EF4-FFF2-40B4-BE49-F238E27FC236}">
                <a16:creationId xmlns:a16="http://schemas.microsoft.com/office/drawing/2014/main" id="{7632189A-C116-54F7-167C-9052FF029AB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1">
            <a:gsLst>
              <a:gs pos="0">
                <a:srgbClr val="01ADDC">
                  <a:alpha val="26000"/>
                </a:srgbClr>
              </a:gs>
              <a:gs pos="0">
                <a:srgbClr val="106E9A">
                  <a:alpha val="59000"/>
                </a:srgbClr>
              </a:gs>
              <a:gs pos="49000">
                <a:srgbClr val="583895">
                  <a:alpha val="62000"/>
                </a:srgbClr>
              </a:gs>
              <a:gs pos="21000">
                <a:srgbClr val="184D78">
                  <a:alpha val="71000"/>
                </a:srgbClr>
              </a:gs>
              <a:gs pos="81000">
                <a:srgbClr val="7030A0">
                  <a:alpha val="69000"/>
                </a:srgbClr>
              </a:gs>
              <a:gs pos="100000">
                <a:srgbClr val="212A54">
                  <a:alpha val="86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1897AFE7-D25F-D311-5DF6-61DFCE0114E0}"/>
              </a:ext>
            </a:extLst>
          </p:cNvPr>
          <p:cNvSpPr txBox="1"/>
          <p:nvPr/>
        </p:nvSpPr>
        <p:spPr>
          <a:xfrm>
            <a:off x="729541" y="309212"/>
            <a:ext cx="9847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147888" algn="l"/>
              </a:tabLst>
              <a:defRPr/>
            </a:pPr>
            <a:r>
              <a:rPr kumimoji="0" lang="es-MX" sz="3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tillium Web" panose="00000500000000000000" pitchFamily="2" charset="0"/>
                <a:cs typeface="Calibri" panose="020F0502020204030204" pitchFamily="34" charset="0"/>
              </a:rPr>
              <a:t>CANALES DE CONTACTO </a:t>
            </a:r>
            <a:endParaRPr kumimoji="0" lang="es-MX" sz="360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tillium Web" panose="000005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24" name="Rectángulo: esquinas redondeadas 23">
            <a:extLst>
              <a:ext uri="{FF2B5EF4-FFF2-40B4-BE49-F238E27FC236}">
                <a16:creationId xmlns:a16="http://schemas.microsoft.com/office/drawing/2014/main" id="{32F92CBB-DE1F-54C0-2201-FAA4BAFE9854}"/>
              </a:ext>
            </a:extLst>
          </p:cNvPr>
          <p:cNvSpPr/>
          <p:nvPr/>
        </p:nvSpPr>
        <p:spPr>
          <a:xfrm>
            <a:off x="767765" y="4731271"/>
            <a:ext cx="11164918" cy="1418508"/>
          </a:xfrm>
          <a:prstGeom prst="roundRect">
            <a:avLst>
              <a:gd name="adj" fmla="val 3196"/>
            </a:avLst>
          </a:prstGeom>
          <a:solidFill>
            <a:srgbClr val="E97132">
              <a:alpha val="12157"/>
            </a:srgb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9050CFEC-EC3E-B95C-79EA-E92759364D3E}"/>
              </a:ext>
            </a:extLst>
          </p:cNvPr>
          <p:cNvSpPr txBox="1"/>
          <p:nvPr/>
        </p:nvSpPr>
        <p:spPr>
          <a:xfrm>
            <a:off x="9683089" y="4898787"/>
            <a:ext cx="2008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>
                <a:solidFill>
                  <a:schemeClr val="bg1"/>
                </a:solidFill>
              </a:rPr>
              <a:t>Gerente de Movilidad</a:t>
            </a:r>
          </a:p>
        </p:txBody>
      </p:sp>
      <p:pic>
        <p:nvPicPr>
          <p:cNvPr id="32" name="Imagen 31">
            <a:extLst>
              <a:ext uri="{FF2B5EF4-FFF2-40B4-BE49-F238E27FC236}">
                <a16:creationId xmlns:a16="http://schemas.microsoft.com/office/drawing/2014/main" id="{86FE496B-1286-EC89-2AFA-24642487F4F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5901" y="5631146"/>
            <a:ext cx="360000" cy="360000"/>
          </a:xfrm>
          <a:prstGeom prst="rect">
            <a:avLst/>
          </a:prstGeom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id="{E10F972B-54B4-86F6-DAC7-643D34244183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317" y="5041952"/>
            <a:ext cx="360000" cy="360000"/>
          </a:xfrm>
          <a:prstGeom prst="rect">
            <a:avLst/>
          </a:prstGeom>
        </p:spPr>
      </p:pic>
      <p:sp>
        <p:nvSpPr>
          <p:cNvPr id="43" name="CuadroTexto 42">
            <a:extLst>
              <a:ext uri="{FF2B5EF4-FFF2-40B4-BE49-F238E27FC236}">
                <a16:creationId xmlns:a16="http://schemas.microsoft.com/office/drawing/2014/main" id="{24DE1955-1C90-4921-48D7-5D82598ECECC}"/>
              </a:ext>
            </a:extLst>
          </p:cNvPr>
          <p:cNvSpPr txBox="1"/>
          <p:nvPr/>
        </p:nvSpPr>
        <p:spPr>
          <a:xfrm>
            <a:off x="7394955" y="4898787"/>
            <a:ext cx="2008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>
                <a:solidFill>
                  <a:schemeClr val="bg1"/>
                </a:solidFill>
              </a:rPr>
              <a:t>Profesional Comercial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CB8133E3-7942-3261-CE4A-1DE184E47894}"/>
              </a:ext>
            </a:extLst>
          </p:cNvPr>
          <p:cNvSpPr txBox="1"/>
          <p:nvPr/>
        </p:nvSpPr>
        <p:spPr>
          <a:xfrm>
            <a:off x="3044102" y="4760287"/>
            <a:ext cx="20084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>
                <a:solidFill>
                  <a:schemeClr val="bg1"/>
                </a:solidFill>
              </a:rPr>
              <a:t>Profesional </a:t>
            </a:r>
          </a:p>
          <a:p>
            <a:pPr algn="ctr"/>
            <a:r>
              <a:rPr lang="es-MX">
                <a:solidFill>
                  <a:schemeClr val="bg1"/>
                </a:solidFill>
              </a:rPr>
              <a:t>Posicionamiento y Regulación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0D043335-456A-3CBA-E737-2F17187F3B1A}"/>
              </a:ext>
            </a:extLst>
          </p:cNvPr>
          <p:cNvSpPr txBox="1"/>
          <p:nvPr/>
        </p:nvSpPr>
        <p:spPr>
          <a:xfrm>
            <a:off x="5227570" y="4898787"/>
            <a:ext cx="2008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>
                <a:solidFill>
                  <a:schemeClr val="bg1"/>
                </a:solidFill>
              </a:rPr>
              <a:t>Profesional </a:t>
            </a:r>
          </a:p>
          <a:p>
            <a:pPr algn="ctr"/>
            <a:r>
              <a:rPr lang="es-MX">
                <a:solidFill>
                  <a:schemeClr val="bg1"/>
                </a:solidFill>
              </a:rPr>
              <a:t>Proyectos</a:t>
            </a: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41C16ED5-86F0-797B-CF71-8034D0B4E9AB}"/>
              </a:ext>
            </a:extLst>
          </p:cNvPr>
          <p:cNvSpPr txBox="1"/>
          <p:nvPr/>
        </p:nvSpPr>
        <p:spPr>
          <a:xfrm>
            <a:off x="881994" y="4760287"/>
            <a:ext cx="20084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>
                <a:solidFill>
                  <a:schemeClr val="bg1"/>
                </a:solidFill>
              </a:rPr>
              <a:t>Profesional </a:t>
            </a:r>
          </a:p>
          <a:p>
            <a:pPr algn="ctr"/>
            <a:r>
              <a:rPr lang="es-MX">
                <a:solidFill>
                  <a:schemeClr val="bg1"/>
                </a:solidFill>
              </a:rPr>
              <a:t>Inteligencia de Negocio</a:t>
            </a: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C223E32E-E038-B15A-8F4D-55B8E0A3739D}"/>
              </a:ext>
            </a:extLst>
          </p:cNvPr>
          <p:cNvSpPr txBox="1"/>
          <p:nvPr/>
        </p:nvSpPr>
        <p:spPr>
          <a:xfrm>
            <a:off x="9447303" y="5672647"/>
            <a:ext cx="247331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s-CO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Jorge.Mendez@promigas.com</a:t>
            </a:r>
            <a:endParaRPr lang="es-CO" sz="1200"/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389A3FDB-22A2-E3E0-E920-2206D141CC1D}"/>
              </a:ext>
            </a:extLst>
          </p:cNvPr>
          <p:cNvSpPr txBox="1"/>
          <p:nvPr/>
        </p:nvSpPr>
        <p:spPr>
          <a:xfrm>
            <a:off x="5070355" y="5672647"/>
            <a:ext cx="23228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 algn="ctr">
              <a:defRPr kumimoji="0" sz="140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r>
              <a:rPr lang="es-CO" sz="1200"/>
              <a:t>Luis.Collante@promigas.com</a:t>
            </a: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B9216B16-9819-C15D-AF48-2D1787BC59BC}"/>
              </a:ext>
            </a:extLst>
          </p:cNvPr>
          <p:cNvSpPr txBox="1"/>
          <p:nvPr/>
        </p:nvSpPr>
        <p:spPr>
          <a:xfrm>
            <a:off x="705285" y="5672647"/>
            <a:ext cx="236186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 algn="ctr">
              <a:defRPr kumimoji="0" sz="140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r>
              <a:rPr lang="es-CO" sz="1200"/>
              <a:t>Leidy.Molina@promigas.com</a:t>
            </a:r>
          </a:p>
        </p:txBody>
      </p:sp>
      <p:sp>
        <p:nvSpPr>
          <p:cNvPr id="55" name="CuadroTexto 54">
            <a:extLst>
              <a:ext uri="{FF2B5EF4-FFF2-40B4-BE49-F238E27FC236}">
                <a16:creationId xmlns:a16="http://schemas.microsoft.com/office/drawing/2014/main" id="{06AF2304-BFEC-19CF-84EF-C29F9E3C2A14}"/>
              </a:ext>
            </a:extLst>
          </p:cNvPr>
          <p:cNvSpPr txBox="1"/>
          <p:nvPr/>
        </p:nvSpPr>
        <p:spPr>
          <a:xfrm>
            <a:off x="7176928" y="5672647"/>
            <a:ext cx="244449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 algn="ctr">
              <a:defRPr kumimoji="0" sz="140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r>
              <a:rPr lang="es-CO" sz="1200"/>
              <a:t>Jose.Manotas@promigas.com</a:t>
            </a:r>
          </a:p>
        </p:txBody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id="{489CC14F-6D12-9D0C-3168-6DA2156DF94E}"/>
              </a:ext>
            </a:extLst>
          </p:cNvPr>
          <p:cNvSpPr txBox="1"/>
          <p:nvPr/>
        </p:nvSpPr>
        <p:spPr>
          <a:xfrm>
            <a:off x="2734000" y="5672647"/>
            <a:ext cx="262864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 algn="ctr">
              <a:defRPr kumimoji="0" sz="140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r>
              <a:rPr lang="es-CO" sz="1200"/>
              <a:t>Ketty.rodriguezj@promigas.com</a:t>
            </a:r>
          </a:p>
        </p:txBody>
      </p:sp>
      <p:pic>
        <p:nvPicPr>
          <p:cNvPr id="64" name="Imagen 63" descr="Mujer con vestido azul&#10;&#10;Descripción generada automáticamente con confianza baja">
            <a:extLst>
              <a:ext uri="{FF2B5EF4-FFF2-40B4-BE49-F238E27FC236}">
                <a16:creationId xmlns:a16="http://schemas.microsoft.com/office/drawing/2014/main" id="{F2511999-E72A-81CA-88A5-FA925B979A0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824" b="68215" l="49205" r="72591">
                        <a14:foregroundMark x1="61932" y1="60057" x2="61932" y2="60057"/>
                        <a14:foregroundMark x1="60705" y1="54402" x2="60705" y2="54402"/>
                        <a14:foregroundMark x1="71500" y1="46527" x2="71500" y2="46527"/>
                        <a14:foregroundMark x1="71136" y1="52827" x2="71136" y2="52827"/>
                        <a14:foregroundMark x1="63182" y1="58158" x2="63182" y2="58158"/>
                        <a14:foregroundMark x1="56273" y1="54079" x2="70795" y2="46325"/>
                        <a14:foregroundMark x1="70795" y1="46325" x2="70795" y2="45275"/>
                        <a14:foregroundMark x1="50977" y1="45598" x2="51091" y2="57876"/>
                        <a14:foregroundMark x1="51091" y1="57876" x2="59795" y2="65953"/>
                        <a14:foregroundMark x1="59795" y1="65953" x2="66864" y2="66640"/>
                        <a14:foregroundMark x1="66864" y1="66640" x2="71818" y2="48344"/>
                        <a14:foregroundMark x1="71818" y1="48344" x2="72023" y2="44346"/>
                        <a14:foregroundMark x1="51159" y1="41801" x2="65364" y2="59855"/>
                        <a14:foregroundMark x1="65364" y1="59855" x2="66886" y2="60703"/>
                        <a14:foregroundMark x1="56273" y1="54079" x2="63182" y2="59249"/>
                        <a14:foregroundMark x1="63182" y1="59249" x2="55750" y2="63409"/>
                        <a14:foregroundMark x1="55750" y1="63409" x2="63545" y2="58037"/>
                        <a14:foregroundMark x1="63545" y1="58037" x2="70091" y2="46769"/>
                        <a14:foregroundMark x1="70091" y1="46769" x2="60136" y2="49192"/>
                        <a14:foregroundMark x1="60136" y1="49192" x2="55227" y2="58360"/>
                        <a14:foregroundMark x1="55227" y1="58360" x2="56818" y2="58481"/>
                        <a14:foregroundMark x1="72386" y1="60703" x2="63682" y2="66074"/>
                        <a14:foregroundMark x1="63682" y1="66074" x2="60023" y2="55533"/>
                        <a14:foregroundMark x1="60023" y1="55533" x2="67364" y2="56300"/>
                        <a14:foregroundMark x1="67364" y1="56300" x2="60114" y2="62076"/>
                        <a14:foregroundMark x1="60114" y1="62076" x2="53705" y2="58603"/>
                        <a14:foregroundMark x1="53705" y1="58603" x2="58818" y2="66397"/>
                        <a14:foregroundMark x1="58818" y1="66397" x2="64977" y2="61309"/>
                        <a14:foregroundMark x1="64977" y1="61309" x2="58227" y2="63207"/>
                        <a14:foregroundMark x1="72545" y1="44952" x2="72545" y2="60420"/>
                        <a14:foregroundMark x1="72545" y1="60420" x2="67614" y2="68215"/>
                        <a14:foregroundMark x1="60523" y1="12884" x2="60523" y2="12884"/>
                        <a14:foregroundMark x1="60705" y1="12884" x2="64409" y2="13207"/>
                        <a14:foregroundMark x1="49205" y1="55654" x2="52750" y2="63813"/>
                        <a14:foregroundMark x1="50977" y1="57229" x2="69091" y2="63772"/>
                        <a14:foregroundMark x1="69091" y1="63772" x2="73227" y2="50000"/>
                        <a14:foregroundMark x1="73227" y1="50000" x2="72591" y2="64378"/>
                        <a14:foregroundMark x1="72591" y1="64378" x2="59795" y2="64015"/>
                        <a14:foregroundMark x1="59795" y1="64015" x2="53409" y2="51737"/>
                        <a14:foregroundMark x1="53409" y1="51737" x2="50295" y2="41074"/>
                        <a14:foregroundMark x1="50295" y1="41074" x2="49909" y2="46204"/>
                        <a14:foregroundMark x1="49727" y1="49071" x2="51159" y2="61511"/>
                        <a14:foregroundMark x1="51159" y1="61511" x2="65455" y2="65953"/>
                        <a14:foregroundMark x1="65455" y1="65953" x2="60341" y2="66963"/>
                        <a14:foregroundMark x1="49727" y1="61309" x2="53795" y2="65711"/>
                        <a14:foregroundMark x1="50795" y1="65105" x2="54864" y2="65711"/>
                        <a14:foregroundMark x1="49568" y1="65711" x2="56455" y2="65711"/>
                        <a14:foregroundMark x1="49909" y1="66640" x2="63000" y2="66640"/>
                        <a14:foregroundMark x1="61614" y1="10824" x2="62250" y2="11147"/>
                        <a14:foregroundMark x1="61114" y1="11147" x2="61114" y2="11147"/>
                        <a14:backgroundMark x1="58227" y1="13207" x2="53023" y2="22698"/>
                        <a14:backgroundMark x1="53023" y1="22698" x2="54341" y2="22334"/>
                        <a14:backgroundMark x1="53386" y1="22334" x2="52932" y2="318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75" t="8710" r="26742" b="33117"/>
          <a:stretch/>
        </p:blipFill>
        <p:spPr>
          <a:xfrm>
            <a:off x="3194618" y="1543700"/>
            <a:ext cx="1707410" cy="23498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6" name="Imagen 65" descr="Un hombre con una camisa blanca&#10;&#10;Descripción generada automáticamente">
            <a:extLst>
              <a:ext uri="{FF2B5EF4-FFF2-40B4-BE49-F238E27FC236}">
                <a16:creationId xmlns:a16="http://schemas.microsoft.com/office/drawing/2014/main" id="{91446FC7-C769-0FA9-B12C-1C121F0BC0F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5313" b="63394" l="19527" r="79139">
                        <a14:foregroundMark x1="38993" y1="42626" x2="38144" y2="53091"/>
                        <a14:foregroundMark x1="38144" y1="53091" x2="61067" y2="51758"/>
                        <a14:foregroundMark x1="61067" y1="51758" x2="58520" y2="49253"/>
                        <a14:foregroundMark x1="43784" y1="39434" x2="30988" y2="48606"/>
                        <a14:foregroundMark x1="30988" y1="48606" x2="66889" y2="59515"/>
                        <a14:foregroundMark x1="66889" y1="59515" x2="48029" y2="56000"/>
                        <a14:foregroundMark x1="48029" y1="56000" x2="61128" y2="61535"/>
                        <a14:foregroundMark x1="61128" y1="61535" x2="43481" y2="52848"/>
                        <a14:foregroundMark x1="43481" y1="52848" x2="63432" y2="51475"/>
                        <a14:foregroundMark x1="63432" y1="51475" x2="58945" y2="52970"/>
                        <a14:foregroundMark x1="58096" y1="47919" x2="76653" y2="50545"/>
                        <a14:foregroundMark x1="76653" y1="50545" x2="78836" y2="53253"/>
                        <a14:foregroundMark x1="60522" y1="36242" x2="74773" y2="46545"/>
                        <a14:foregroundMark x1="74773" y1="46545" x2="76046" y2="53495"/>
                        <a14:foregroundMark x1="62098" y1="37576" x2="79139" y2="47354"/>
                        <a14:foregroundMark x1="79139" y1="47354" x2="78836" y2="56404"/>
                        <a14:foregroundMark x1="30625" y1="49010" x2="26683" y2="61980"/>
                        <a14:foregroundMark x1="29048" y1="55354" x2="43481" y2="60889"/>
                        <a14:foregroundMark x1="43481" y1="60889" x2="63675" y2="60929"/>
                        <a14:foregroundMark x1="63675" y1="60929" x2="77320" y2="56202"/>
                        <a14:foregroundMark x1="77320" y1="56202" x2="48029" y2="62828"/>
                        <a14:foregroundMark x1="48029" y1="62828" x2="30625" y2="61091"/>
                        <a14:foregroundMark x1="30625" y1="61091" x2="78836" y2="62828"/>
                        <a14:foregroundMark x1="78836" y1="62828" x2="61007" y2="58828"/>
                        <a14:foregroundMark x1="61007" y1="58828" x2="75864" y2="62384"/>
                        <a14:foregroundMark x1="75864" y1="62384" x2="40873" y2="61980"/>
                        <a14:foregroundMark x1="40873" y1="61980" x2="58096" y2="63394"/>
                        <a14:foregroundMark x1="58096" y1="63394" x2="49788" y2="63071"/>
                        <a14:foregroundMark x1="46149" y1="37859" x2="46149" y2="42869"/>
                        <a14:foregroundMark x1="23893" y1="61212" x2="23893" y2="61212"/>
                        <a14:foregroundMark x1="25470" y1="60121" x2="30625" y2="46061"/>
                        <a14:foregroundMark x1="37841" y1="41010" x2="19527" y2="52970"/>
                        <a14:foregroundMark x1="47362" y1="17697" x2="58520" y2="17697"/>
                        <a14:foregroundMark x1="53669" y1="15556" x2="53669" y2="15556"/>
                        <a14:foregroundMark x1="55670" y1="27475" x2="55670" y2="27475"/>
                        <a14:foregroundMark x1="55670" y1="27313" x2="55670" y2="27313"/>
                        <a14:foregroundMark x1="56155" y1="27434" x2="56155" y2="27434"/>
                        <a14:foregroundMark x1="55609" y1="27434" x2="55913" y2="27434"/>
                        <a14:foregroundMark x1="55670" y1="27192" x2="55670" y2="27192"/>
                        <a14:foregroundMark x1="55913" y1="27313" x2="55913" y2="27313"/>
                        <a14:foregroundMark x1="56701" y1="27354" x2="56701" y2="27354"/>
                        <a14:foregroundMark x1="56216" y1="15313" x2="56216" y2="15313"/>
                        <a14:foregroundMark x1="55913" y1="15313" x2="56398" y2="15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47" t="13158" r="20824" b="37740"/>
          <a:stretch/>
        </p:blipFill>
        <p:spPr>
          <a:xfrm>
            <a:off x="7545471" y="1514364"/>
            <a:ext cx="1707410" cy="23498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8" name="Imagen 67">
            <a:extLst>
              <a:ext uri="{FF2B5EF4-FFF2-40B4-BE49-F238E27FC236}">
                <a16:creationId xmlns:a16="http://schemas.microsoft.com/office/drawing/2014/main" id="{9F55ED67-3A69-127B-9CA3-303EF4A575F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700" b="61341" l="11236" r="92697">
                        <a14:foregroundMark x1="68539" y1="52211" x2="68539" y2="52211"/>
                        <a14:foregroundMark x1="60674" y1="45506" x2="60112" y2="40228"/>
                        <a14:foregroundMark x1="63202" y1="32953" x2="87921" y2="42653"/>
                        <a14:foregroundMark x1="87921" y1="42653" x2="92697" y2="54066"/>
                        <a14:foregroundMark x1="11236" y1="61341" x2="34831" y2="42083"/>
                        <a14:foregroundMark x1="34831" y1="13124" x2="58146" y2="12839"/>
                        <a14:foregroundMark x1="58146" y1="12839" x2="61798" y2="19829"/>
                        <a14:foregroundMark x1="39607" y1="9986" x2="45787" y2="9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19" t="5302" r="8687" b="38158"/>
          <a:stretch/>
        </p:blipFill>
        <p:spPr>
          <a:xfrm>
            <a:off x="5378086" y="1550349"/>
            <a:ext cx="1707410" cy="23498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Rectángulo: esquinas redondeadas 22">
            <a:extLst>
              <a:ext uri="{FF2B5EF4-FFF2-40B4-BE49-F238E27FC236}">
                <a16:creationId xmlns:a16="http://schemas.microsoft.com/office/drawing/2014/main" id="{23568050-6EB1-2B74-B1E7-52FF1A06DC4F}"/>
              </a:ext>
            </a:extLst>
          </p:cNvPr>
          <p:cNvSpPr/>
          <p:nvPr/>
        </p:nvSpPr>
        <p:spPr>
          <a:xfrm>
            <a:off x="786468" y="3890613"/>
            <a:ext cx="11146215" cy="743494"/>
          </a:xfrm>
          <a:prstGeom prst="roundRect">
            <a:avLst>
              <a:gd name="adj" fmla="val 7971"/>
            </a:avLst>
          </a:prstGeom>
          <a:solidFill>
            <a:srgbClr val="E97132">
              <a:alpha val="12157"/>
            </a:srgb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b="1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E6D69D0-37E6-47C9-D6A1-B07D1BFE19B9}"/>
              </a:ext>
            </a:extLst>
          </p:cNvPr>
          <p:cNvSpPr txBox="1"/>
          <p:nvPr/>
        </p:nvSpPr>
        <p:spPr>
          <a:xfrm>
            <a:off x="1307391" y="3939195"/>
            <a:ext cx="1157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>
                <a:solidFill>
                  <a:schemeClr val="bg1"/>
                </a:solidFill>
              </a:rPr>
              <a:t>Leidy </a:t>
            </a:r>
          </a:p>
          <a:p>
            <a:pPr algn="ctr"/>
            <a:r>
              <a:rPr lang="es-MX" b="1">
                <a:solidFill>
                  <a:schemeClr val="bg1"/>
                </a:solidFill>
              </a:rPr>
              <a:t>Molina</a:t>
            </a:r>
            <a:endParaRPr lang="es-MX" b="1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F2CF4D7-7F32-5477-97D7-3CE249245792}"/>
              </a:ext>
            </a:extLst>
          </p:cNvPr>
          <p:cNvSpPr txBox="1"/>
          <p:nvPr/>
        </p:nvSpPr>
        <p:spPr>
          <a:xfrm>
            <a:off x="5578718" y="3939195"/>
            <a:ext cx="1306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>
                <a:solidFill>
                  <a:schemeClr val="bg1"/>
                </a:solidFill>
              </a:rPr>
              <a:t>Luis</a:t>
            </a:r>
          </a:p>
          <a:p>
            <a:pPr algn="ctr"/>
            <a:r>
              <a:rPr lang="es-MX" b="1">
                <a:solidFill>
                  <a:schemeClr val="bg1"/>
                </a:solidFill>
              </a:rPr>
              <a:t>Collante</a:t>
            </a:r>
            <a:endParaRPr lang="es-MX" b="1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FA37078-E125-FF6D-1A04-33CF6CFB07FA}"/>
              </a:ext>
            </a:extLst>
          </p:cNvPr>
          <p:cNvSpPr txBox="1"/>
          <p:nvPr/>
        </p:nvSpPr>
        <p:spPr>
          <a:xfrm>
            <a:off x="10080824" y="3939195"/>
            <a:ext cx="1212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>
                <a:solidFill>
                  <a:schemeClr val="bg1"/>
                </a:solidFill>
              </a:rPr>
              <a:t>Andrés </a:t>
            </a:r>
          </a:p>
          <a:p>
            <a:pPr algn="ctr"/>
            <a:r>
              <a:rPr lang="es-MX" b="1">
                <a:solidFill>
                  <a:schemeClr val="bg1"/>
                </a:solidFill>
              </a:rPr>
              <a:t>Mendez</a:t>
            </a:r>
            <a:endParaRPr lang="es-MX" b="1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CACF03AA-E1AE-DB6B-67AD-811C89716C6A}"/>
              </a:ext>
            </a:extLst>
          </p:cNvPr>
          <p:cNvSpPr txBox="1"/>
          <p:nvPr/>
        </p:nvSpPr>
        <p:spPr>
          <a:xfrm>
            <a:off x="7703790" y="3939195"/>
            <a:ext cx="1390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>
                <a:solidFill>
                  <a:schemeClr val="bg1"/>
                </a:solidFill>
              </a:rPr>
              <a:t>Jose </a:t>
            </a:r>
          </a:p>
          <a:p>
            <a:pPr algn="ctr"/>
            <a:r>
              <a:rPr lang="es-MX" b="1">
                <a:solidFill>
                  <a:schemeClr val="bg1"/>
                </a:solidFill>
              </a:rPr>
              <a:t>Manotas</a:t>
            </a:r>
            <a:endParaRPr lang="es-MX" b="1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7A5DCCDD-7BB3-C1AD-1ACE-C8C79E025CF9}"/>
              </a:ext>
            </a:extLst>
          </p:cNvPr>
          <p:cNvSpPr txBox="1"/>
          <p:nvPr/>
        </p:nvSpPr>
        <p:spPr>
          <a:xfrm>
            <a:off x="3352937" y="3939195"/>
            <a:ext cx="1390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>
                <a:solidFill>
                  <a:schemeClr val="bg1"/>
                </a:solidFill>
              </a:rPr>
              <a:t>Ketty </a:t>
            </a:r>
          </a:p>
          <a:p>
            <a:pPr algn="ctr"/>
            <a:r>
              <a:rPr lang="es-MX" b="1">
                <a:solidFill>
                  <a:schemeClr val="bg1"/>
                </a:solidFill>
              </a:rPr>
              <a:t>Rodriguez</a:t>
            </a:r>
            <a:endParaRPr lang="es-MX" b="1"/>
          </a:p>
        </p:txBody>
      </p:sp>
      <p:pic>
        <p:nvPicPr>
          <p:cNvPr id="70" name="Imagen 69" descr="Imagen que contiene hombre, persona, parado, frente&#10;&#10;Descripción generada automáticamente">
            <a:extLst>
              <a:ext uri="{FF2B5EF4-FFF2-40B4-BE49-F238E27FC236}">
                <a16:creationId xmlns:a16="http://schemas.microsoft.com/office/drawing/2014/main" id="{AAB55A3A-2125-5FFD-F389-20752634A50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4600" b="51318" l="29451" r="77436">
                        <a14:foregroundMark x1="52381" y1="31104" x2="57949" y2="29932"/>
                        <a14:foregroundMark x1="46447" y1="16309" x2="52527" y2="16357"/>
                        <a14:foregroundMark x1="43883" y1="32324" x2="55311" y2="45264"/>
                        <a14:foregroundMark x1="44029" y1="32568" x2="35971" y2="43994"/>
                        <a14:foregroundMark x1="35385" y1="37842" x2="37143" y2="45996"/>
                        <a14:foregroundMark x1="35531" y1="36816" x2="35018" y2="43750"/>
                        <a14:foregroundMark x1="60586" y1="35352" x2="55311" y2="44482"/>
                        <a14:foregroundMark x1="41099" y1="40234" x2="41026" y2="46680"/>
                        <a14:foregroundMark x1="42930" y1="42969" x2="42930" y2="46484"/>
                        <a14:foregroundMark x1="45788" y1="42432" x2="45934" y2="48535"/>
                        <a14:foregroundMark x1="49890" y1="45313" x2="49890" y2="48340"/>
                        <a14:foregroundMark x1="58535" y1="47021" x2="58242" y2="50732"/>
                        <a14:foregroundMark x1="54505" y1="47559" x2="53553" y2="50488"/>
                        <a14:foregroundMark x1="66813" y1="43701" x2="67326" y2="47266"/>
                        <a14:foregroundMark x1="58828" y1="33057" x2="63883" y2="38330"/>
                        <a14:foregroundMark x1="59487" y1="33447" x2="64029" y2="36426"/>
                        <a14:foregroundMark x1="61538" y1="34082" x2="65934" y2="36279"/>
                        <a14:foregroundMark x1="66007" y1="35156" x2="67473" y2="37891"/>
                        <a14:foregroundMark x1="67619" y1="35010" x2="69524" y2="38525"/>
                        <a14:foregroundMark x1="31941" y1="37109" x2="33260" y2="45898"/>
                        <a14:foregroundMark x1="33260" y1="45898" x2="33260" y2="45898"/>
                        <a14:foregroundMark x1="31648" y1="37842" x2="31502" y2="48242"/>
                        <a14:foregroundMark x1="29963" y1="38330" x2="29963" y2="49609"/>
                        <a14:foregroundMark x1="30037" y1="48535" x2="46960" y2="48779"/>
                        <a14:foregroundMark x1="46960" y1="48779" x2="58242" y2="48535"/>
                        <a14:foregroundMark x1="34066" y1="50732" x2="54725" y2="50244"/>
                        <a14:foregroundMark x1="31648" y1="49756" x2="61319" y2="48877"/>
                        <a14:foregroundMark x1="68718" y1="40381" x2="70110" y2="50391"/>
                        <a14:foregroundMark x1="70110" y1="50391" x2="70110" y2="50391"/>
                        <a14:foregroundMark x1="70183" y1="36133" x2="70110" y2="47705"/>
                        <a14:foregroundMark x1="63883" y1="42041" x2="77436" y2="49414"/>
                        <a14:foregroundMark x1="77436" y1="49414" x2="77509" y2="49658"/>
                        <a14:foregroundMark x1="67106" y1="42480" x2="67033" y2="50195"/>
                        <a14:foregroundMark x1="67033" y1="50195" x2="66740" y2="50732"/>
                        <a14:foregroundMark x1="57875" y1="50732" x2="69524" y2="49805"/>
                        <a14:foregroundMark x1="29451" y1="48340" x2="30037" y2="51172"/>
                        <a14:foregroundMark x1="30476" y1="50146" x2="36777" y2="50146"/>
                        <a14:foregroundMark x1="51429" y1="37793" x2="53407" y2="40918"/>
                        <a14:foregroundMark x1="31722" y1="50537" x2="46227" y2="51318"/>
                        <a14:foregroundMark x1="34505" y1="50488" x2="55092" y2="49414"/>
                        <a14:foregroundMark x1="55092" y1="49414" x2="59487" y2="49902"/>
                        <a14:foregroundMark x1="53114" y1="50488" x2="61099" y2="50488"/>
                        <a14:foregroundMark x1="29597" y1="39697" x2="29597" y2="48730"/>
                        <a14:foregroundMark x1="29597" y1="48730" x2="29597" y2="48730"/>
                        <a14:foregroundMark x1="53040" y1="16797" x2="53993" y2="16064"/>
                        <a14:backgroundMark x1="32601" y1="20996" x2="30916" y2="32520"/>
                        <a14:backgroundMark x1="37289" y1="29541" x2="38974" y2="32861"/>
                        <a14:backgroundMark x1="67253" y1="25293" x2="66520" y2="30322"/>
                        <a14:backgroundMark x1="62857" y1="22217" x2="63150" y2="23779"/>
                        <a14:backgroundMark x1="54322" y1="15532" x2="55604" y2="14795"/>
                        <a14:backgroundMark x1="52747" y1="16504" x2="52747" y2="17188"/>
                        <a14:backgroundMark x1="52381" y1="16211" x2="52381" y2="16211"/>
                        <a14:backgroundMark x1="52381" y1="16553" x2="52381" y2="16553"/>
                        <a14:backgroundMark x1="39048" y1="24902" x2="39194" y2="25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471" t="12980" r="26490" b="49375"/>
          <a:stretch/>
        </p:blipFill>
        <p:spPr>
          <a:xfrm>
            <a:off x="9833605" y="1513010"/>
            <a:ext cx="1707410" cy="23498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5" name="Imagen 74" descr="Mujer sentada en una banca de madera&#10;&#10;Descripción generada automáticamente">
            <a:extLst>
              <a:ext uri="{FF2B5EF4-FFF2-40B4-BE49-F238E27FC236}">
                <a16:creationId xmlns:a16="http://schemas.microsoft.com/office/drawing/2014/main" id="{0825A0FC-0D22-7672-20A6-0CED7F706BB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1125" b="80063" l="18480" r="76173">
                        <a14:foregroundMark x1="42495" y1="33563" x2="57505" y2="34750"/>
                        <a14:foregroundMark x1="57505" y1="34750" x2="64634" y2="66500"/>
                        <a14:foregroundMark x1="30582" y1="56437" x2="21107" y2="73313"/>
                        <a14:foregroundMark x1="21107" y1="73313" x2="61726" y2="78125"/>
                        <a14:foregroundMark x1="61726" y1="78125" x2="76454" y2="65250"/>
                        <a14:foregroundMark x1="76454" y1="65250" x2="66792" y2="57813"/>
                        <a14:foregroundMark x1="45497" y1="47875" x2="50750" y2="46938"/>
                        <a14:foregroundMark x1="44747" y1="47313" x2="51407" y2="46813"/>
                        <a14:foregroundMark x1="36492" y1="45563" x2="39118" y2="35625"/>
                        <a14:foregroundMark x1="39118" y1="35625" x2="48124" y2="31125"/>
                        <a14:foregroundMark x1="41370" y1="33125" x2="57505" y2="35813"/>
                        <a14:foregroundMark x1="57505" y1="35813" x2="60038" y2="38875"/>
                        <a14:foregroundMark x1="38914" y1="33360" x2="54972" y2="31938"/>
                        <a14:foregroundMark x1="54972" y1="31938" x2="62664" y2="42688"/>
                        <a14:foregroundMark x1="62664" y1="42688" x2="62664" y2="42750"/>
                        <a14:foregroundMark x1="69512" y1="58438" x2="75047" y2="64063"/>
                        <a14:foregroundMark x1="70450" y1="57625" x2="75610" y2="64500"/>
                        <a14:foregroundMark x1="73640" y1="58438" x2="75610" y2="64875"/>
                        <a14:foregroundMark x1="74484" y1="59062" x2="74578" y2="66375"/>
                        <a14:foregroundMark x1="31989" y1="56250" x2="18574" y2="65750"/>
                        <a14:foregroundMark x1="26173" y1="57313" x2="20732" y2="67625"/>
                        <a14:foregroundMark x1="20732" y1="67625" x2="20919" y2="70000"/>
                        <a14:foregroundMark x1="23265" y1="65313" x2="22326" y2="80063"/>
                        <a14:foregroundMark x1="22326" y1="80063" x2="22795" y2="76625"/>
                        <a14:foregroundMark x1="22326" y1="71250" x2="34334" y2="78063"/>
                        <a14:foregroundMark x1="34334" y1="78063" x2="52345" y2="78125"/>
                        <a14:foregroundMark x1="52345" y1="78125" x2="50657" y2="77625"/>
                        <a14:foregroundMark x1="29174" y1="77375" x2="70826" y2="74625"/>
                        <a14:foregroundMark x1="74296" y1="69063" x2="75047" y2="77688"/>
                        <a14:foregroundMark x1="72233" y1="70000" x2="71951" y2="75938"/>
                        <a14:foregroundMark x1="74109" y1="65625" x2="74296" y2="74313"/>
                        <a14:foregroundMark x1="74765" y1="66688" x2="75047" y2="73875"/>
                        <a14:foregroundMark x1="61538" y1="39813" x2="62852" y2="42500"/>
                        <a14:foregroundMark x1="62289" y1="40375" x2="62289" y2="40375"/>
                        <a14:foregroundMark x1="63039" y1="40813" x2="63039" y2="40813"/>
                        <a14:foregroundMark x1="62852" y1="42063" x2="62852" y2="42063"/>
                        <a14:foregroundMark x1="62477" y1="40000" x2="62477" y2="40000"/>
                        <a14:foregroundMark x1="63227" y1="42000" x2="63227" y2="42000"/>
                        <a14:foregroundMark x1="63790" y1="43563" x2="63790" y2="43563"/>
                        <a14:foregroundMark x1="64259" y1="45250" x2="64259" y2="45250"/>
                        <a14:foregroundMark x1="64634" y1="46563" x2="64634" y2="46563"/>
                        <a14:foregroundMark x1="63602" y1="44438" x2="63602" y2="44438"/>
                        <a14:foregroundMark x1="64071" y1="44875" x2="64071" y2="44875"/>
                        <a14:foregroundMark x1="63508" y1="43875" x2="63602" y2="44875"/>
                        <a14:foregroundMark x1="63884" y1="43000" x2="63884" y2="43000"/>
                        <a14:foregroundMark x1="66020" y1="49000" x2="66417" y2="49938"/>
                        <a14:foregroundMark x1="61257" y1="37750" x2="66020" y2="49000"/>
                        <a14:foregroundMark x1="63321" y1="42438" x2="63321" y2="42438"/>
                        <a14:foregroundMark x1="64259" y1="44000" x2="64259" y2="44000"/>
                        <a14:foregroundMark x1="64259" y1="43688" x2="64259" y2="43688"/>
                        <a14:foregroundMark x1="65009" y1="45313" x2="65009" y2="45438"/>
                        <a14:foregroundMark x1="65197" y1="47063" x2="65197" y2="47063"/>
                        <a14:foregroundMark x1="65291" y1="46000" x2="65291" y2="46000"/>
                        <a14:foregroundMark x1="65385" y1="46938" x2="66041" y2="49000"/>
                        <a14:foregroundMark x1="36504" y1="42046" x2="36023" y2="43563"/>
                        <a14:foregroundMark x1="36023" y1="43563" x2="35835" y2="43625"/>
                        <a14:foregroundMark x1="35553" y1="42938" x2="35888" y2="41945"/>
                        <a14:foregroundMark x1="35801" y1="41930" x2="35741" y2="42750"/>
                        <a14:foregroundMark x1="36102" y1="41980" x2="36023" y2="43750"/>
                        <a14:foregroundMark x1="57786" y1="34313" x2="66698" y2="50750"/>
                        <a14:foregroundMark x1="43058" y1="31938" x2="35647" y2="42250"/>
                        <a14:foregroundMark x1="35647" y1="42250" x2="35366" y2="47688"/>
                        <a14:backgroundMark x1="39024" y1="33125" x2="39024" y2="33125"/>
                        <a14:backgroundMark x1="39212" y1="33188" x2="39212" y2="33188"/>
                        <a14:backgroundMark x1="39024" y1="33188" x2="39024" y2="33188"/>
                        <a14:backgroundMark x1="38462" y1="33500" x2="38462" y2="33500"/>
                        <a14:backgroundMark x1="38837" y1="33375" x2="38837" y2="33375"/>
                        <a14:backgroundMark x1="37054" y1="35125" x2="37054" y2="35125"/>
                        <a14:backgroundMark x1="36585" y1="36000" x2="36585" y2="36000"/>
                        <a14:backgroundMark x1="36116" y1="36250" x2="36116" y2="36250"/>
                        <a14:backgroundMark x1="35929" y1="36875" x2="35929" y2="36875"/>
                        <a14:backgroundMark x1="35929" y1="37750" x2="35929" y2="37750"/>
                        <a14:backgroundMark x1="35741" y1="37688" x2="35741" y2="37688"/>
                        <a14:backgroundMark x1="35929" y1="37500" x2="35929" y2="37500"/>
                        <a14:backgroundMark x1="35835" y1="37625" x2="35835" y2="37625"/>
                        <a14:backgroundMark x1="35929" y1="37625" x2="35929" y2="37625"/>
                        <a14:backgroundMark x1="35929" y1="37188" x2="35929" y2="37188"/>
                        <a14:backgroundMark x1="35929" y1="36875" x2="35929" y2="36875"/>
                        <a14:backgroundMark x1="35929" y1="37063" x2="35929" y2="37063"/>
                        <a14:backgroundMark x1="36773" y1="35125" x2="36773" y2="35125"/>
                        <a14:backgroundMark x1="36961" y1="35000" x2="36304" y2="35000"/>
                        <a14:backgroundMark x1="38274" y1="33375" x2="35084" y2="41813"/>
                        <a14:backgroundMark x1="38462" y1="33250" x2="38462" y2="33250"/>
                        <a14:backgroundMark x1="38649" y1="33250" x2="38649" y2="33250"/>
                        <a14:backgroundMark x1="38649" y1="33563" x2="38368" y2="32125"/>
                        <a14:backgroundMark x1="38649" y1="33313" x2="38649" y2="33313"/>
                        <a14:backgroundMark x1="38649" y1="33313" x2="38931" y2="33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18" t="28821" r="24883" b="22214"/>
          <a:stretch/>
        </p:blipFill>
        <p:spPr>
          <a:xfrm>
            <a:off x="1032510" y="1531456"/>
            <a:ext cx="1707410" cy="23498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849582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9C9B37-1816-F1F4-9D74-0DE4EBC13D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Imagen 40" descr="Vista de una montaña&#10;&#10;Descripción generada automáticamente">
            <a:extLst>
              <a:ext uri="{FF2B5EF4-FFF2-40B4-BE49-F238E27FC236}">
                <a16:creationId xmlns:a16="http://schemas.microsoft.com/office/drawing/2014/main" id="{C6BAEC15-311A-7FF7-0A01-7DCE25DA47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42" name="Rectángulo 41">
            <a:extLst>
              <a:ext uri="{FF2B5EF4-FFF2-40B4-BE49-F238E27FC236}">
                <a16:creationId xmlns:a16="http://schemas.microsoft.com/office/drawing/2014/main" id="{3FF991E3-9865-4267-1711-B59F014D572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1">
            <a:gsLst>
              <a:gs pos="0">
                <a:srgbClr val="01ADDC">
                  <a:alpha val="26000"/>
                </a:srgbClr>
              </a:gs>
              <a:gs pos="0">
                <a:srgbClr val="106E9A">
                  <a:alpha val="59000"/>
                </a:srgbClr>
              </a:gs>
              <a:gs pos="49000">
                <a:srgbClr val="583895">
                  <a:alpha val="62000"/>
                </a:srgbClr>
              </a:gs>
              <a:gs pos="21000">
                <a:srgbClr val="184D78">
                  <a:alpha val="71000"/>
                </a:srgbClr>
              </a:gs>
              <a:gs pos="81000">
                <a:srgbClr val="7030A0">
                  <a:alpha val="69000"/>
                </a:srgbClr>
              </a:gs>
              <a:gs pos="100000">
                <a:srgbClr val="212A54">
                  <a:alpha val="86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BF1A316D-67B5-C9FD-603B-9C49844043BC}"/>
              </a:ext>
            </a:extLst>
          </p:cNvPr>
          <p:cNvCxnSpPr>
            <a:cxnSpLocks/>
          </p:cNvCxnSpPr>
          <p:nvPr/>
        </p:nvCxnSpPr>
        <p:spPr>
          <a:xfrm>
            <a:off x="-2" y="3027630"/>
            <a:ext cx="7132320" cy="0"/>
          </a:xfrm>
          <a:prstGeom prst="line">
            <a:avLst/>
          </a:prstGeom>
          <a:ln w="28575">
            <a:gradFill>
              <a:gsLst>
                <a:gs pos="100000">
                  <a:schemeClr val="bg1"/>
                </a:gs>
                <a:gs pos="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n 5" descr="Logotipo&#10;&#10;Descripción generada automáticamente">
            <a:extLst>
              <a:ext uri="{FF2B5EF4-FFF2-40B4-BE49-F238E27FC236}">
                <a16:creationId xmlns:a16="http://schemas.microsoft.com/office/drawing/2014/main" id="{77B8F121-DB64-BBD2-6C6C-D20674D28D8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760" y="2344470"/>
            <a:ext cx="4515696" cy="4513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2312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 descr="Vista de una montaña&#10;&#10;Descripción generada automáticamente">
            <a:extLst>
              <a:ext uri="{FF2B5EF4-FFF2-40B4-BE49-F238E27FC236}">
                <a16:creationId xmlns:a16="http://schemas.microsoft.com/office/drawing/2014/main" id="{F38B0572-7485-3A8B-5E8C-C1AA58AFC4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856"/>
          <a:stretch/>
        </p:blipFill>
        <p:spPr>
          <a:xfrm>
            <a:off x="5224898" y="-1"/>
            <a:ext cx="6967101" cy="6858001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C738A802-B57C-3988-A73E-2C6DDF6D1447}"/>
              </a:ext>
            </a:extLst>
          </p:cNvPr>
          <p:cNvSpPr/>
          <p:nvPr/>
        </p:nvSpPr>
        <p:spPr>
          <a:xfrm>
            <a:off x="5217847" y="1"/>
            <a:ext cx="6957297" cy="6857999"/>
          </a:xfrm>
          <a:prstGeom prst="rect">
            <a:avLst/>
          </a:prstGeom>
          <a:gradFill flip="none" rotWithShape="1">
            <a:gsLst>
              <a:gs pos="0">
                <a:srgbClr val="01ADDC">
                  <a:alpha val="48000"/>
                </a:srgbClr>
              </a:gs>
              <a:gs pos="0">
                <a:srgbClr val="106E9A">
                  <a:alpha val="59000"/>
                </a:srgbClr>
              </a:gs>
              <a:gs pos="49000">
                <a:srgbClr val="583895">
                  <a:alpha val="62000"/>
                </a:srgbClr>
              </a:gs>
              <a:gs pos="21000">
                <a:srgbClr val="184D78">
                  <a:alpha val="71000"/>
                </a:srgbClr>
              </a:gs>
              <a:gs pos="81000">
                <a:srgbClr val="7030A0">
                  <a:alpha val="69000"/>
                </a:srgbClr>
              </a:gs>
              <a:gs pos="100000">
                <a:srgbClr val="212A54">
                  <a:alpha val="86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4" name="Conector recto 33">
            <a:extLst>
              <a:ext uri="{FF2B5EF4-FFF2-40B4-BE49-F238E27FC236}">
                <a16:creationId xmlns:a16="http://schemas.microsoft.com/office/drawing/2014/main" id="{F32675E3-E945-05CB-9483-52D0B5D65315}"/>
              </a:ext>
            </a:extLst>
          </p:cNvPr>
          <p:cNvCxnSpPr>
            <a:cxnSpLocks/>
          </p:cNvCxnSpPr>
          <p:nvPr/>
        </p:nvCxnSpPr>
        <p:spPr>
          <a:xfrm>
            <a:off x="-31013" y="730335"/>
            <a:ext cx="7450576" cy="0"/>
          </a:xfrm>
          <a:prstGeom prst="line">
            <a:avLst/>
          </a:prstGeom>
          <a:ln w="28575">
            <a:gradFill>
              <a:gsLst>
                <a:gs pos="0">
                  <a:srgbClr val="CDDE00">
                    <a:alpha val="0"/>
                  </a:srgbClr>
                </a:gs>
                <a:gs pos="100000">
                  <a:srgbClr val="CDDE00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Imagen 32">
            <a:extLst>
              <a:ext uri="{FF2B5EF4-FFF2-40B4-BE49-F238E27FC236}">
                <a16:creationId xmlns:a16="http://schemas.microsoft.com/office/drawing/2014/main" id="{6FBD80FE-D574-EB03-95E8-D99B35CD1D9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244312" y="31488"/>
            <a:ext cx="6947688" cy="6850617"/>
          </a:xfrm>
          <a:prstGeom prst="rect">
            <a:avLst/>
          </a:prstGeom>
        </p:spPr>
      </p:pic>
      <p:grpSp>
        <p:nvGrpSpPr>
          <p:cNvPr id="7" name="Grupo 6">
            <a:extLst>
              <a:ext uri="{FF2B5EF4-FFF2-40B4-BE49-F238E27FC236}">
                <a16:creationId xmlns:a16="http://schemas.microsoft.com/office/drawing/2014/main" id="{29F4D1EE-EB9F-B655-F4C5-4821B7F87F92}"/>
              </a:ext>
            </a:extLst>
          </p:cNvPr>
          <p:cNvGrpSpPr/>
          <p:nvPr/>
        </p:nvGrpSpPr>
        <p:grpSpPr>
          <a:xfrm>
            <a:off x="-31011" y="4330528"/>
            <a:ext cx="4761134" cy="2035028"/>
            <a:chOff x="7299828" y="4811476"/>
            <a:chExt cx="3917080" cy="1589280"/>
          </a:xfrm>
          <a:noFill/>
        </p:grpSpPr>
        <p:sp>
          <p:nvSpPr>
            <p:cNvPr id="8" name="Rectángulo: esquinas redondeadas 7">
              <a:extLst>
                <a:ext uri="{FF2B5EF4-FFF2-40B4-BE49-F238E27FC236}">
                  <a16:creationId xmlns:a16="http://schemas.microsoft.com/office/drawing/2014/main" id="{FFEA6C3F-7852-C616-5F0B-82B9FDEEABC4}"/>
                </a:ext>
              </a:extLst>
            </p:cNvPr>
            <p:cNvSpPr/>
            <p:nvPr/>
          </p:nvSpPr>
          <p:spPr>
            <a:xfrm>
              <a:off x="7299828" y="4869034"/>
              <a:ext cx="3758562" cy="142575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CA23B3EC-4650-B0D0-A566-C1C15D28E39D}"/>
                </a:ext>
              </a:extLst>
            </p:cNvPr>
            <p:cNvGrpSpPr/>
            <p:nvPr/>
          </p:nvGrpSpPr>
          <p:grpSpPr>
            <a:xfrm>
              <a:off x="7384882" y="4811476"/>
              <a:ext cx="3832026" cy="1589280"/>
              <a:chOff x="7332668" y="4498552"/>
              <a:chExt cx="4200780" cy="2128915"/>
            </a:xfrm>
            <a:grpFill/>
          </p:grpSpPr>
          <p:graphicFrame>
            <p:nvGraphicFramePr>
              <p:cNvPr id="10" name="Gráfico 9">
                <a:extLst>
                  <a:ext uri="{FF2B5EF4-FFF2-40B4-BE49-F238E27FC236}">
                    <a16:creationId xmlns:a16="http://schemas.microsoft.com/office/drawing/2014/main" id="{8838A2EF-45D8-5757-473E-10D3A33DB16D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3604625138"/>
                  </p:ext>
                </p:extLst>
              </p:nvPr>
            </p:nvGraphicFramePr>
            <p:xfrm>
              <a:off x="7332668" y="4810748"/>
              <a:ext cx="3971076" cy="1816719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5"/>
              </a:graphicData>
            </a:graphic>
          </p:graphicFrame>
          <p:sp>
            <p:nvSpPr>
              <p:cNvPr id="11" name="CuadroTexto 2">
                <a:extLst>
                  <a:ext uri="{FF2B5EF4-FFF2-40B4-BE49-F238E27FC236}">
                    <a16:creationId xmlns:a16="http://schemas.microsoft.com/office/drawing/2014/main" id="{773E7486-442E-3C48-D712-9692C2D489C5}"/>
                  </a:ext>
                </a:extLst>
              </p:cNvPr>
              <p:cNvSpPr txBox="1"/>
              <p:nvPr/>
            </p:nvSpPr>
            <p:spPr>
              <a:xfrm>
                <a:off x="7379224" y="4498552"/>
                <a:ext cx="4154224" cy="273680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>
                <a:defPPr>
                  <a:defRPr lang="es-CO"/>
                </a:defPPr>
                <a:lvl1pPr>
                  <a:defRPr sz="4000">
                    <a:solidFill>
                      <a:schemeClr val="bg1"/>
                    </a:solidFill>
                    <a:latin typeface="Source Sans Pro ExtraLight" panose="020B0604020202020204" pitchFamily="34" charset="0"/>
                  </a:defRPr>
                </a:lvl1pPr>
              </a:lstStyle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400" b="1" i="0" u="none" strike="noStrike" kern="1200" spc="0" baseline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venir Next LT Pro" panose="020B0504020202020204" pitchFamily="34" charset="0"/>
                    <a:ea typeface="+mn-ea"/>
                    <a:cs typeface="+mn-cs"/>
                  </a:defRPr>
                </a:pPr>
                <a:r>
                  <a:rPr lang="es-MX" sz="1100" b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venir Next LT Pro" panose="020B0504020202020204" pitchFamily="34" charset="0"/>
                  </a:rPr>
                  <a:t>Distribución de volumen por mercado**</a:t>
                </a:r>
              </a:p>
            </p:txBody>
          </p:sp>
          <p:sp>
            <p:nvSpPr>
              <p:cNvPr id="12" name="CuadroTexto 1">
                <a:extLst>
                  <a:ext uri="{FF2B5EF4-FFF2-40B4-BE49-F238E27FC236}">
                    <a16:creationId xmlns:a16="http://schemas.microsoft.com/office/drawing/2014/main" id="{08E4BB9B-DF22-B03F-B578-8F6F476830C2}"/>
                  </a:ext>
                </a:extLst>
              </p:cNvPr>
              <p:cNvSpPr txBox="1"/>
              <p:nvPr/>
            </p:nvSpPr>
            <p:spPr>
              <a:xfrm>
                <a:off x="7647826" y="5292573"/>
                <a:ext cx="1236744" cy="386372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MX" sz="9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Source Sans Pro Black" panose="020B0803030403020204" pitchFamily="34" charset="0"/>
                  </a:rPr>
                  <a:t>Conversiones </a:t>
                </a:r>
              </a:p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MX" sz="9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Source Sans Pro Black" panose="020B0803030403020204" pitchFamily="34" charset="0"/>
                  </a:rPr>
                  <a:t>77%</a:t>
                </a:r>
                <a:endParaRPr kumimoji="0" lang="es-CO" sz="9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Source Sans Pro Black" panose="020B0803030403020204" pitchFamily="34" charset="0"/>
                </a:endParaRPr>
              </a:p>
            </p:txBody>
          </p:sp>
          <p:sp>
            <p:nvSpPr>
              <p:cNvPr id="13" name="CuadroTexto 1">
                <a:extLst>
                  <a:ext uri="{FF2B5EF4-FFF2-40B4-BE49-F238E27FC236}">
                    <a16:creationId xmlns:a16="http://schemas.microsoft.com/office/drawing/2014/main" id="{AA9844C1-3E68-CED8-C65F-DF78E6929A44}"/>
                  </a:ext>
                </a:extLst>
              </p:cNvPr>
              <p:cNvSpPr txBox="1"/>
              <p:nvPr/>
            </p:nvSpPr>
            <p:spPr>
              <a:xfrm>
                <a:off x="8403234" y="5405382"/>
                <a:ext cx="962672" cy="370541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MX" sz="851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Source Sans Pro Black" panose="020B0803030403020204" pitchFamily="34" charset="0"/>
                  </a:rPr>
                  <a:t>23% </a:t>
                </a:r>
              </a:p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MX" sz="851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Source Sans Pro Black" panose="020B0803030403020204" pitchFamily="34" charset="0"/>
                  </a:rPr>
                  <a:t>Dedicados</a:t>
                </a:r>
              </a:p>
            </p:txBody>
          </p:sp>
          <p:sp>
            <p:nvSpPr>
              <p:cNvPr id="14" name="CuadroTexto 1">
                <a:extLst>
                  <a:ext uri="{FF2B5EF4-FFF2-40B4-BE49-F238E27FC236}">
                    <a16:creationId xmlns:a16="http://schemas.microsoft.com/office/drawing/2014/main" id="{A7B8B98C-EF29-3C50-143C-03AEBB0F2AE9}"/>
                  </a:ext>
                </a:extLst>
              </p:cNvPr>
              <p:cNvSpPr txBox="1"/>
              <p:nvPr/>
            </p:nvSpPr>
            <p:spPr>
              <a:xfrm>
                <a:off x="9808897" y="5167829"/>
                <a:ext cx="1018631" cy="386372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MX" sz="9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Source Sans Pro Black" panose="020B0803030403020204" pitchFamily="34" charset="0"/>
                  </a:rPr>
                  <a:t>Pasajero </a:t>
                </a:r>
              </a:p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MX" sz="9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Source Sans Pro Black" panose="020B0803030403020204" pitchFamily="34" charset="0"/>
                  </a:rPr>
                  <a:t>74%</a:t>
                </a:r>
                <a:endParaRPr kumimoji="0" lang="es-CO" sz="9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Source Sans Pro Black" panose="020B0803030403020204" pitchFamily="34" charset="0"/>
                </a:endParaRPr>
              </a:p>
            </p:txBody>
          </p:sp>
          <p:sp>
            <p:nvSpPr>
              <p:cNvPr id="15" name="CuadroTexto 1">
                <a:extLst>
                  <a:ext uri="{FF2B5EF4-FFF2-40B4-BE49-F238E27FC236}">
                    <a16:creationId xmlns:a16="http://schemas.microsoft.com/office/drawing/2014/main" id="{0284B4AC-E1A2-84C5-570B-87F9643F2D27}"/>
                  </a:ext>
                </a:extLst>
              </p:cNvPr>
              <p:cNvSpPr txBox="1"/>
              <p:nvPr/>
            </p:nvSpPr>
            <p:spPr>
              <a:xfrm>
                <a:off x="9870417" y="5784316"/>
                <a:ext cx="947848" cy="386372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MX" sz="9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Source Sans Pro Black" panose="020B0803030403020204" pitchFamily="34" charset="0"/>
                  </a:rPr>
                  <a:t>26%</a:t>
                </a:r>
              </a:p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MX" sz="9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Source Sans Pro Black" panose="020B0803030403020204" pitchFamily="34" charset="0"/>
                  </a:rPr>
                  <a:t>Carga</a:t>
                </a:r>
                <a:endParaRPr kumimoji="0" lang="es-CO" sz="9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Source Sans Pro Black" panose="020B0803030403020204" pitchFamily="34" charset="0"/>
                </a:endParaRPr>
              </a:p>
            </p:txBody>
          </p:sp>
        </p:grpSp>
      </p:grpSp>
      <p:sp>
        <p:nvSpPr>
          <p:cNvPr id="61" name="Elipse 60">
            <a:extLst>
              <a:ext uri="{FF2B5EF4-FFF2-40B4-BE49-F238E27FC236}">
                <a16:creationId xmlns:a16="http://schemas.microsoft.com/office/drawing/2014/main" id="{A52524BE-E75A-88C0-9B43-7098D0503F5D}"/>
              </a:ext>
            </a:extLst>
          </p:cNvPr>
          <p:cNvSpPr/>
          <p:nvPr/>
        </p:nvSpPr>
        <p:spPr>
          <a:xfrm>
            <a:off x="1637106" y="2266999"/>
            <a:ext cx="72000" cy="72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2" name="Rectángulo: esquinas redondeadas 131">
            <a:extLst>
              <a:ext uri="{FF2B5EF4-FFF2-40B4-BE49-F238E27FC236}">
                <a16:creationId xmlns:a16="http://schemas.microsoft.com/office/drawing/2014/main" id="{BE7F2B0C-D2FB-F5B8-8622-2DDF3FA37882}"/>
              </a:ext>
            </a:extLst>
          </p:cNvPr>
          <p:cNvSpPr/>
          <p:nvPr/>
        </p:nvSpPr>
        <p:spPr>
          <a:xfrm>
            <a:off x="8427170" y="3200745"/>
            <a:ext cx="3459923" cy="228255"/>
          </a:xfrm>
          <a:prstGeom prst="roundRect">
            <a:avLst>
              <a:gd name="adj" fmla="val 4405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MX" sz="4267" b="1">
              <a:solidFill>
                <a:sysClr val="windowText" lastClr="000000"/>
              </a:solidFill>
              <a:latin typeface="Titillium Web" panose="00000500000000000000" pitchFamily="2" charset="0"/>
            </a:endParaRPr>
          </a:p>
        </p:txBody>
      </p:sp>
      <p:sp>
        <p:nvSpPr>
          <p:cNvPr id="133" name="Rectángulo: esquinas redondeadas 132">
            <a:extLst>
              <a:ext uri="{FF2B5EF4-FFF2-40B4-BE49-F238E27FC236}">
                <a16:creationId xmlns:a16="http://schemas.microsoft.com/office/drawing/2014/main" id="{5AA9C77C-CD52-94C8-4F31-2F8DD484037F}"/>
              </a:ext>
            </a:extLst>
          </p:cNvPr>
          <p:cNvSpPr/>
          <p:nvPr/>
        </p:nvSpPr>
        <p:spPr>
          <a:xfrm>
            <a:off x="8314681" y="3185165"/>
            <a:ext cx="72000" cy="240000"/>
          </a:xfrm>
          <a:prstGeom prst="roundRect">
            <a:avLst>
              <a:gd name="adj" fmla="val 4405"/>
            </a:avLst>
          </a:prstGeom>
          <a:solidFill>
            <a:srgbClr val="DEE23E"/>
          </a:solidFill>
          <a:ln>
            <a:solidFill>
              <a:srgbClr val="DEE23E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MX" sz="4267" b="1">
              <a:solidFill>
                <a:schemeClr val="accent2"/>
              </a:solidFill>
              <a:latin typeface="Titillium Web" panose="00000500000000000000" pitchFamily="2" charset="0"/>
            </a:endParaRPr>
          </a:p>
        </p:txBody>
      </p:sp>
      <p:sp>
        <p:nvSpPr>
          <p:cNvPr id="134" name="Rectángulo: esquinas redondeadas 133">
            <a:extLst>
              <a:ext uri="{FF2B5EF4-FFF2-40B4-BE49-F238E27FC236}">
                <a16:creationId xmlns:a16="http://schemas.microsoft.com/office/drawing/2014/main" id="{002A5CAE-8A57-7BFF-9C57-C89F5FB8301F}"/>
              </a:ext>
            </a:extLst>
          </p:cNvPr>
          <p:cNvSpPr/>
          <p:nvPr/>
        </p:nvSpPr>
        <p:spPr>
          <a:xfrm>
            <a:off x="8386140" y="3185166"/>
            <a:ext cx="28800" cy="240000"/>
          </a:xfrm>
          <a:prstGeom prst="roundRect">
            <a:avLst>
              <a:gd name="adj" fmla="val 4405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MX" sz="4267" b="1">
              <a:solidFill>
                <a:sysClr val="windowText" lastClr="000000"/>
              </a:solidFill>
              <a:latin typeface="Titillium Web" panose="00000500000000000000" pitchFamily="2" charset="0"/>
            </a:endParaRPr>
          </a:p>
        </p:txBody>
      </p:sp>
      <p:sp>
        <p:nvSpPr>
          <p:cNvPr id="135" name="CuadroTexto 134">
            <a:extLst>
              <a:ext uri="{FF2B5EF4-FFF2-40B4-BE49-F238E27FC236}">
                <a16:creationId xmlns:a16="http://schemas.microsoft.com/office/drawing/2014/main" id="{6328DDFB-9102-BB4C-23E9-588A2ED6B5E3}"/>
              </a:ext>
            </a:extLst>
          </p:cNvPr>
          <p:cNvSpPr txBox="1"/>
          <p:nvPr/>
        </p:nvSpPr>
        <p:spPr>
          <a:xfrm>
            <a:off x="8221106" y="2857539"/>
            <a:ext cx="310343" cy="218273"/>
          </a:xfrm>
          <a:prstGeom prst="rect">
            <a:avLst/>
          </a:prstGeom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vert="horz" wrap="none" lIns="121920" tIns="60960" rIns="121920" bIns="60960" rtlCol="0" anchor="t">
            <a:noAutofit/>
          </a:bodyPr>
          <a:lstStyle/>
          <a:p>
            <a:pPr algn="ctr"/>
            <a:r>
              <a:rPr lang="es-MX" sz="1067">
                <a:solidFill>
                  <a:srgbClr val="DEE2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tillium Web" panose="00000500000000000000" pitchFamily="2" charset="0"/>
                <a:cs typeface="Titillium WebLight"/>
              </a:rPr>
              <a:t>2,4% </a:t>
            </a:r>
            <a:endParaRPr lang="es-CO" sz="1067">
              <a:solidFill>
                <a:srgbClr val="DEE23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tillium Web" panose="00000500000000000000" pitchFamily="2" charset="0"/>
              <a:cs typeface="Titillium WebLight"/>
            </a:endParaRPr>
          </a:p>
        </p:txBody>
      </p:sp>
      <p:sp>
        <p:nvSpPr>
          <p:cNvPr id="136" name="CuadroTexto 135">
            <a:extLst>
              <a:ext uri="{FF2B5EF4-FFF2-40B4-BE49-F238E27FC236}">
                <a16:creationId xmlns:a16="http://schemas.microsoft.com/office/drawing/2014/main" id="{021030B7-E689-EA6B-4FC9-A78FFBC41BDD}"/>
              </a:ext>
            </a:extLst>
          </p:cNvPr>
          <p:cNvSpPr txBox="1"/>
          <p:nvPr/>
        </p:nvSpPr>
        <p:spPr>
          <a:xfrm>
            <a:off x="8692644" y="2678102"/>
            <a:ext cx="2784223" cy="379463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s-MX" sz="933">
                <a:solidFill>
                  <a:srgbClr val="DEE23E"/>
                </a:solidFill>
                <a:latin typeface="Titillium Web" panose="00000500000000000000" pitchFamily="2" charset="0"/>
                <a:cs typeface="Titillium WebLight"/>
                <a:sym typeface="Wingdings" panose="05000000000000000000" pitchFamily="2" charset="2"/>
              </a:rPr>
              <a:t>Convertidos: Livianos: 170.926  97,38%</a:t>
            </a:r>
          </a:p>
          <a:p>
            <a:r>
              <a:rPr lang="es-MX" sz="933">
                <a:solidFill>
                  <a:srgbClr val="DEE23E"/>
                </a:solidFill>
                <a:latin typeface="Titillium Web" panose="00000500000000000000" pitchFamily="2" charset="0"/>
                <a:cs typeface="Titillium WebLight"/>
                <a:sym typeface="Wingdings" panose="05000000000000000000" pitchFamily="2" charset="2"/>
              </a:rPr>
              <a:t>Carga y pasajeros:  4.587  2,61 %</a:t>
            </a:r>
          </a:p>
        </p:txBody>
      </p:sp>
      <p:sp>
        <p:nvSpPr>
          <p:cNvPr id="138" name="CuadroTexto 137">
            <a:extLst>
              <a:ext uri="{FF2B5EF4-FFF2-40B4-BE49-F238E27FC236}">
                <a16:creationId xmlns:a16="http://schemas.microsoft.com/office/drawing/2014/main" id="{A9BFA28A-39AF-BD89-2ECF-C582B4EEF798}"/>
              </a:ext>
            </a:extLst>
          </p:cNvPr>
          <p:cNvSpPr txBox="1"/>
          <p:nvPr/>
        </p:nvSpPr>
        <p:spPr>
          <a:xfrm>
            <a:off x="8129947" y="3563975"/>
            <a:ext cx="668513" cy="3169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vert="horz" wrap="none" lIns="121920" tIns="60960" rIns="121920" bIns="60960" rtlCol="0" anchor="t">
            <a:noAutofit/>
          </a:bodyPr>
          <a:lstStyle/>
          <a:p>
            <a:pPr algn="ctr"/>
            <a:r>
              <a:rPr lang="es-MX" sz="1067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tillium Web" panose="00000500000000000000" pitchFamily="2" charset="0"/>
                <a:cs typeface="Titillium WebLight"/>
              </a:rPr>
              <a:t>0,45% </a:t>
            </a:r>
            <a:endParaRPr lang="es-CO" sz="1067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tillium Web" panose="00000500000000000000" pitchFamily="2" charset="0"/>
              <a:cs typeface="Titillium WebLight"/>
            </a:endParaRPr>
          </a:p>
        </p:txBody>
      </p:sp>
      <p:cxnSp>
        <p:nvCxnSpPr>
          <p:cNvPr id="139" name="Conector recto 138">
            <a:extLst>
              <a:ext uri="{FF2B5EF4-FFF2-40B4-BE49-F238E27FC236}">
                <a16:creationId xmlns:a16="http://schemas.microsoft.com/office/drawing/2014/main" id="{38423AFE-01D7-6697-7B38-33B0B0252034}"/>
              </a:ext>
            </a:extLst>
          </p:cNvPr>
          <p:cNvCxnSpPr/>
          <p:nvPr/>
        </p:nvCxnSpPr>
        <p:spPr>
          <a:xfrm>
            <a:off x="8400540" y="3275362"/>
            <a:ext cx="0" cy="299609"/>
          </a:xfrm>
          <a:prstGeom prst="line">
            <a:avLst/>
          </a:prstGeom>
          <a:ln w="3175">
            <a:solidFill>
              <a:schemeClr val="accent6"/>
            </a:solidFill>
            <a:prstDash val="dash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0" name="CuadroTexto 139">
            <a:extLst>
              <a:ext uri="{FF2B5EF4-FFF2-40B4-BE49-F238E27FC236}">
                <a16:creationId xmlns:a16="http://schemas.microsoft.com/office/drawing/2014/main" id="{06A84BF8-6BC2-CE3B-C383-794121714CB2}"/>
              </a:ext>
            </a:extLst>
          </p:cNvPr>
          <p:cNvSpPr txBox="1"/>
          <p:nvPr/>
        </p:nvSpPr>
        <p:spPr>
          <a:xfrm>
            <a:off x="10296257" y="3167346"/>
            <a:ext cx="668513" cy="3169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vert="horz" wrap="none" lIns="121920" tIns="60960" rIns="121920" bIns="60960" rtlCol="0" anchor="t">
            <a:noAutofit/>
          </a:bodyPr>
          <a:lstStyle/>
          <a:p>
            <a:r>
              <a:rPr lang="es-MX" sz="1067">
                <a:solidFill>
                  <a:sysClr val="windowText" lastClr="000000"/>
                </a:solidFill>
                <a:latin typeface="Titillium Web" panose="00000500000000000000" pitchFamily="2" charset="0"/>
                <a:cs typeface="Titillium WebLight"/>
              </a:rPr>
              <a:t>97% </a:t>
            </a:r>
            <a:endParaRPr lang="es-CO" sz="1067">
              <a:solidFill>
                <a:sysClr val="windowText" lastClr="000000"/>
              </a:solidFill>
              <a:latin typeface="Titillium Web" panose="00000500000000000000" pitchFamily="2" charset="0"/>
              <a:cs typeface="Titillium WebLight"/>
            </a:endParaRPr>
          </a:p>
        </p:txBody>
      </p:sp>
      <p:sp>
        <p:nvSpPr>
          <p:cNvPr id="141" name="Rectángulo: esquinas redondeadas 140">
            <a:extLst>
              <a:ext uri="{FF2B5EF4-FFF2-40B4-BE49-F238E27FC236}">
                <a16:creationId xmlns:a16="http://schemas.microsoft.com/office/drawing/2014/main" id="{EABE12AE-C124-FD96-C7D6-6C0121E9A9B8}"/>
              </a:ext>
            </a:extLst>
          </p:cNvPr>
          <p:cNvSpPr/>
          <p:nvPr/>
        </p:nvSpPr>
        <p:spPr>
          <a:xfrm>
            <a:off x="8242088" y="2526277"/>
            <a:ext cx="96000" cy="96000"/>
          </a:xfrm>
          <a:prstGeom prst="roundRect">
            <a:avLst/>
          </a:prstGeom>
          <a:solidFill>
            <a:srgbClr val="DEE23E"/>
          </a:solidFill>
          <a:ln>
            <a:solidFill>
              <a:srgbClr val="DEE23E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867"/>
          </a:p>
        </p:txBody>
      </p:sp>
      <p:sp>
        <p:nvSpPr>
          <p:cNvPr id="142" name="Rectángulo: esquinas redondeadas 141">
            <a:extLst>
              <a:ext uri="{FF2B5EF4-FFF2-40B4-BE49-F238E27FC236}">
                <a16:creationId xmlns:a16="http://schemas.microsoft.com/office/drawing/2014/main" id="{7F5BCA51-8CFE-EA30-6B8C-4E61E47DE8EB}"/>
              </a:ext>
            </a:extLst>
          </p:cNvPr>
          <p:cNvSpPr/>
          <p:nvPr/>
        </p:nvSpPr>
        <p:spPr>
          <a:xfrm>
            <a:off x="8205160" y="3915435"/>
            <a:ext cx="96000" cy="96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867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3" name="Rectángulo: esquinas redondeadas 142">
            <a:extLst>
              <a:ext uri="{FF2B5EF4-FFF2-40B4-BE49-F238E27FC236}">
                <a16:creationId xmlns:a16="http://schemas.microsoft.com/office/drawing/2014/main" id="{08B75BCE-4C93-C171-3DC8-C189BF9DDCD7}"/>
              </a:ext>
            </a:extLst>
          </p:cNvPr>
          <p:cNvSpPr/>
          <p:nvPr/>
        </p:nvSpPr>
        <p:spPr>
          <a:xfrm>
            <a:off x="9225578" y="3688422"/>
            <a:ext cx="96000" cy="96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867"/>
          </a:p>
        </p:txBody>
      </p:sp>
      <p:sp>
        <p:nvSpPr>
          <p:cNvPr id="144" name="CuadroTexto 143">
            <a:extLst>
              <a:ext uri="{FF2B5EF4-FFF2-40B4-BE49-F238E27FC236}">
                <a16:creationId xmlns:a16="http://schemas.microsoft.com/office/drawing/2014/main" id="{40798A85-04CC-FF95-198F-A40DD064D2DC}"/>
              </a:ext>
            </a:extLst>
          </p:cNvPr>
          <p:cNvSpPr txBox="1"/>
          <p:nvPr/>
        </p:nvSpPr>
        <p:spPr>
          <a:xfrm>
            <a:off x="8290089" y="2450350"/>
            <a:ext cx="699912" cy="165251"/>
          </a:xfrm>
          <a:prstGeom prst="rect">
            <a:avLst/>
          </a:prstGeom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vert="horz" wrap="none" lIns="121920" tIns="60960" rIns="121920" bIns="60960" rtlCol="0" anchor="t">
            <a:noAutofit/>
          </a:bodyPr>
          <a:lstStyle/>
          <a:p>
            <a:r>
              <a:rPr lang="es-MX" sz="933">
                <a:solidFill>
                  <a:srgbClr val="DEE23E"/>
                </a:solidFill>
                <a:latin typeface="Titillium Web SemiBold" panose="00000700000000000000" pitchFamily="2" charset="0"/>
                <a:cs typeface="Titillium WebLight"/>
              </a:rPr>
              <a:t>GNV</a:t>
            </a:r>
            <a:endParaRPr lang="es-CO" sz="933">
              <a:solidFill>
                <a:srgbClr val="DEE23E"/>
              </a:solidFill>
              <a:latin typeface="Titillium Web SemiBold" panose="00000700000000000000" pitchFamily="2" charset="0"/>
              <a:cs typeface="Titillium WebLight"/>
            </a:endParaRPr>
          </a:p>
        </p:txBody>
      </p:sp>
      <p:sp>
        <p:nvSpPr>
          <p:cNvPr id="145" name="CuadroTexto 144">
            <a:extLst>
              <a:ext uri="{FF2B5EF4-FFF2-40B4-BE49-F238E27FC236}">
                <a16:creationId xmlns:a16="http://schemas.microsoft.com/office/drawing/2014/main" id="{B8403A42-88B6-D8BC-418E-353549EE3595}"/>
              </a:ext>
            </a:extLst>
          </p:cNvPr>
          <p:cNvSpPr txBox="1"/>
          <p:nvPr/>
        </p:nvSpPr>
        <p:spPr>
          <a:xfrm>
            <a:off x="8253160" y="3844921"/>
            <a:ext cx="867501" cy="25679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vert="horz" wrap="none" lIns="121920" tIns="60960" rIns="121920" bIns="60960" rtlCol="0" anchor="t">
            <a:noAutofit/>
          </a:bodyPr>
          <a:lstStyle/>
          <a:p>
            <a:r>
              <a:rPr lang="es-MX" sz="933">
                <a:solidFill>
                  <a:schemeClr val="accent1">
                    <a:lumMod val="40000"/>
                    <a:lumOff val="60000"/>
                  </a:schemeClr>
                </a:solidFill>
                <a:latin typeface="Titillium Web SemiBold" panose="00000700000000000000" pitchFamily="2" charset="0"/>
                <a:cs typeface="Titillium WebLight"/>
              </a:rPr>
              <a:t>Eléctricos</a:t>
            </a:r>
            <a:endParaRPr lang="es-CO" sz="933">
              <a:solidFill>
                <a:schemeClr val="accent1">
                  <a:lumMod val="40000"/>
                  <a:lumOff val="60000"/>
                </a:schemeClr>
              </a:solidFill>
              <a:latin typeface="Titillium Web SemiBold" panose="00000700000000000000" pitchFamily="2" charset="0"/>
              <a:cs typeface="Titillium WebLight"/>
            </a:endParaRPr>
          </a:p>
        </p:txBody>
      </p:sp>
      <p:sp>
        <p:nvSpPr>
          <p:cNvPr id="146" name="CuadroTexto 145">
            <a:extLst>
              <a:ext uri="{FF2B5EF4-FFF2-40B4-BE49-F238E27FC236}">
                <a16:creationId xmlns:a16="http://schemas.microsoft.com/office/drawing/2014/main" id="{F6DDE9D2-BF69-C5E6-976A-1CD64E06A576}"/>
              </a:ext>
            </a:extLst>
          </p:cNvPr>
          <p:cNvSpPr txBox="1"/>
          <p:nvPr/>
        </p:nvSpPr>
        <p:spPr>
          <a:xfrm>
            <a:off x="9243874" y="3631735"/>
            <a:ext cx="2314903" cy="37963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vert="horz" wrap="none" lIns="121920" tIns="60960" rIns="121920" bIns="60960" rtlCol="0" anchor="t">
            <a:noAutofit/>
          </a:bodyPr>
          <a:lstStyle/>
          <a:p>
            <a:r>
              <a:rPr lang="es-MX" sz="933">
                <a:solidFill>
                  <a:schemeClr val="bg1">
                    <a:lumMod val="85000"/>
                  </a:schemeClr>
                </a:solidFill>
                <a:latin typeface="Titillium Web SemiBold" panose="00000700000000000000" pitchFamily="2" charset="0"/>
                <a:cs typeface="Titillium WebLight"/>
              </a:rPr>
              <a:t>Combustibles líquidos tradicionales</a:t>
            </a:r>
            <a:endParaRPr lang="es-CO" sz="933">
              <a:solidFill>
                <a:schemeClr val="bg1">
                  <a:lumMod val="85000"/>
                </a:schemeClr>
              </a:solidFill>
              <a:latin typeface="Titillium Web SemiBold" panose="00000700000000000000" pitchFamily="2" charset="0"/>
              <a:cs typeface="Titillium WebLight"/>
            </a:endParaRPr>
          </a:p>
        </p:txBody>
      </p:sp>
      <p:cxnSp>
        <p:nvCxnSpPr>
          <p:cNvPr id="147" name="Conector: angular 146">
            <a:extLst>
              <a:ext uri="{FF2B5EF4-FFF2-40B4-BE49-F238E27FC236}">
                <a16:creationId xmlns:a16="http://schemas.microsoft.com/office/drawing/2014/main" id="{087825CB-6D21-4221-53BE-BB80F8993603}"/>
              </a:ext>
            </a:extLst>
          </p:cNvPr>
          <p:cNvCxnSpPr>
            <a:cxnSpLocks/>
          </p:cNvCxnSpPr>
          <p:nvPr/>
        </p:nvCxnSpPr>
        <p:spPr>
          <a:xfrm flipV="1">
            <a:off x="8351838" y="2767155"/>
            <a:ext cx="340807" cy="158103"/>
          </a:xfrm>
          <a:prstGeom prst="bentConnector3">
            <a:avLst>
              <a:gd name="adj1" fmla="val 314"/>
            </a:avLst>
          </a:prstGeom>
          <a:ln w="3175">
            <a:solidFill>
              <a:srgbClr val="DEE23E"/>
            </a:solidFill>
            <a:prstDash val="dash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8" name="Conector recto 147">
            <a:extLst>
              <a:ext uri="{FF2B5EF4-FFF2-40B4-BE49-F238E27FC236}">
                <a16:creationId xmlns:a16="http://schemas.microsoft.com/office/drawing/2014/main" id="{EEC4FF81-99D4-454E-77F5-D0E28B66C46E}"/>
              </a:ext>
            </a:extLst>
          </p:cNvPr>
          <p:cNvCxnSpPr/>
          <p:nvPr/>
        </p:nvCxnSpPr>
        <p:spPr>
          <a:xfrm>
            <a:off x="9369258" y="3300639"/>
            <a:ext cx="0" cy="299609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  <a:prstDash val="dash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CuadroTexto 34">
            <a:extLst>
              <a:ext uri="{FF2B5EF4-FFF2-40B4-BE49-F238E27FC236}">
                <a16:creationId xmlns:a16="http://schemas.microsoft.com/office/drawing/2014/main" id="{3AFB526E-6BF4-7253-D89B-565E9A23B0A2}"/>
              </a:ext>
            </a:extLst>
          </p:cNvPr>
          <p:cNvSpPr txBox="1"/>
          <p:nvPr/>
        </p:nvSpPr>
        <p:spPr>
          <a:xfrm>
            <a:off x="75153" y="207115"/>
            <a:ext cx="5969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147888" algn="l"/>
              </a:tabLst>
              <a:defRPr/>
            </a:pPr>
            <a:r>
              <a:rPr kumimoji="0" lang="es-MX" sz="2800" b="1" i="0" u="none" strike="noStrike" kern="1200" cap="none" spc="0" normalizeH="0" baseline="0" noProof="0">
                <a:ln>
                  <a:noFill/>
                </a:ln>
                <a:solidFill>
                  <a:srgbClr val="1E2B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DEMANDA Y </a:t>
            </a:r>
            <a:r>
              <a:rPr kumimoji="0" lang="es-MX" sz="2800" i="0" u="none" strike="noStrike" kern="1200" cap="none" spc="0" normalizeH="0" baseline="0" noProof="0">
                <a:ln>
                  <a:noFill/>
                </a:ln>
                <a:solidFill>
                  <a:srgbClr val="1E2B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PARTICIPACIÓN GNV</a:t>
            </a:r>
          </a:p>
        </p:txBody>
      </p:sp>
      <p:sp>
        <p:nvSpPr>
          <p:cNvPr id="20" name="Rectángulo: esquinas redondeadas 104">
            <a:extLst>
              <a:ext uri="{FF2B5EF4-FFF2-40B4-BE49-F238E27FC236}">
                <a16:creationId xmlns:a16="http://schemas.microsoft.com/office/drawing/2014/main" id="{C9D58B69-9388-78EF-C1DA-0B3A490BA2F3}"/>
              </a:ext>
            </a:extLst>
          </p:cNvPr>
          <p:cNvSpPr/>
          <p:nvPr/>
        </p:nvSpPr>
        <p:spPr>
          <a:xfrm>
            <a:off x="5512961" y="1689847"/>
            <a:ext cx="2056198" cy="3081521"/>
          </a:xfrm>
          <a:prstGeom prst="roundRect">
            <a:avLst>
              <a:gd name="adj" fmla="val 2005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ángulo: esquinas redondeadas 104">
            <a:extLst>
              <a:ext uri="{FF2B5EF4-FFF2-40B4-BE49-F238E27FC236}">
                <a16:creationId xmlns:a16="http://schemas.microsoft.com/office/drawing/2014/main" id="{54B99B07-CC3A-9D13-6755-AC0A339F8274}"/>
              </a:ext>
            </a:extLst>
          </p:cNvPr>
          <p:cNvSpPr/>
          <p:nvPr/>
        </p:nvSpPr>
        <p:spPr>
          <a:xfrm>
            <a:off x="5672046" y="1868781"/>
            <a:ext cx="1713752" cy="1610638"/>
          </a:xfrm>
          <a:prstGeom prst="roundRect">
            <a:avLst>
              <a:gd name="adj" fmla="val 3050"/>
            </a:avLst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  <a:prstDash val="sysDot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CuadroTexto 76">
            <a:extLst>
              <a:ext uri="{FF2B5EF4-FFF2-40B4-BE49-F238E27FC236}">
                <a16:creationId xmlns:a16="http://schemas.microsoft.com/office/drawing/2014/main" id="{A1FE6A02-A26D-FA52-A8A5-DF83A75CADB8}"/>
              </a:ext>
            </a:extLst>
          </p:cNvPr>
          <p:cNvSpPr txBox="1"/>
          <p:nvPr/>
        </p:nvSpPr>
        <p:spPr>
          <a:xfrm>
            <a:off x="5694015" y="2853112"/>
            <a:ext cx="1724190" cy="49244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>
                <a:ln>
                  <a:noFill/>
                </a:ln>
                <a:solidFill>
                  <a:srgbClr val="0A94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tillium Web" panose="00000500000000000000" pitchFamily="2" charset="0"/>
                <a:ea typeface="+mn-ea"/>
                <a:cs typeface="+mn-cs"/>
              </a:rPr>
              <a:t>175.513</a:t>
            </a:r>
            <a:r>
              <a:rPr kumimoji="0" lang="es-CO" sz="1400" b="1" i="0" u="none" strike="noStrike" kern="1200" cap="none" spc="0" normalizeH="0" baseline="0" noProof="0">
                <a:ln>
                  <a:noFill/>
                </a:ln>
                <a:solidFill>
                  <a:srgbClr val="0A9444"/>
                </a:solidFill>
                <a:effectLst/>
                <a:uLnTx/>
                <a:uFillTx/>
                <a:latin typeface="Titillium Web" panose="00000500000000000000" pitchFamily="2" charset="0"/>
                <a:ea typeface="+mn-ea"/>
                <a:cs typeface="+mn-cs"/>
              </a:rPr>
              <a:t> </a:t>
            </a:r>
            <a:r>
              <a:rPr kumimoji="0" lang="es-CO" sz="1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tillium Web SemiBold" pitchFamily="2" charset="77"/>
                <a:ea typeface="+mn-ea"/>
                <a:cs typeface="+mn-cs"/>
              </a:rPr>
              <a:t>vehículos activos a GNV </a:t>
            </a:r>
          </a:p>
        </p:txBody>
      </p:sp>
      <p:sp>
        <p:nvSpPr>
          <p:cNvPr id="25" name="Rectángulo 34">
            <a:extLst>
              <a:ext uri="{FF2B5EF4-FFF2-40B4-BE49-F238E27FC236}">
                <a16:creationId xmlns:a16="http://schemas.microsoft.com/office/drawing/2014/main" id="{727E096F-F080-6EDA-A65C-37EE4EC54C6F}"/>
              </a:ext>
            </a:extLst>
          </p:cNvPr>
          <p:cNvSpPr/>
          <p:nvPr/>
        </p:nvSpPr>
        <p:spPr>
          <a:xfrm>
            <a:off x="5715403" y="3665472"/>
            <a:ext cx="1685813" cy="929619"/>
          </a:xfrm>
          <a:prstGeom prst="roundRect">
            <a:avLst>
              <a:gd name="adj" fmla="val 7940"/>
            </a:avLst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7200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tillium Web" panose="00000500000000000000" pitchFamily="2" charset="0"/>
                <a:ea typeface="+mn-ea"/>
                <a:cs typeface="+mn-cs"/>
              </a:rPr>
              <a:t>De los activos nacionales, </a:t>
            </a:r>
            <a:r>
              <a:rPr kumimoji="0" lang="es-CO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tillium Web" panose="00000500000000000000" pitchFamily="2" charset="0"/>
                <a:ea typeface="+mn-ea"/>
                <a:cs typeface="+mn-cs"/>
              </a:rPr>
              <a:t>+4.500 </a:t>
            </a:r>
            <a:r>
              <a: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tillium Web" panose="00000500000000000000" pitchFamily="2" charset="0"/>
                <a:ea typeface="+mn-ea"/>
                <a:cs typeface="+mn-cs"/>
              </a:rPr>
              <a:t>son buses y camiones dedicados 100% a GNV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E380C4E4-64D7-7271-113F-F4D09C3D5782}"/>
              </a:ext>
            </a:extLst>
          </p:cNvPr>
          <p:cNvSpPr txBox="1"/>
          <p:nvPr/>
        </p:nvSpPr>
        <p:spPr>
          <a:xfrm>
            <a:off x="5448588" y="1031702"/>
            <a:ext cx="2731118" cy="523220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ho Gothic Pro" panose="020B0503030504020204" pitchFamily="34" charset="77"/>
                <a:ea typeface="+mn-ea"/>
                <a:cs typeface="+mn-cs"/>
              </a:rPr>
              <a:t>MERCADO GNV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BF64B7DB-F88D-2CD1-4A1D-F72EADCE535D}"/>
              </a:ext>
            </a:extLst>
          </p:cNvPr>
          <p:cNvSpPr txBox="1"/>
          <p:nvPr/>
        </p:nvSpPr>
        <p:spPr>
          <a:xfrm>
            <a:off x="5448980" y="812149"/>
            <a:ext cx="2265353" cy="280306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tillium Web ExtraLight" pitchFamily="2" charset="77"/>
                <a:ea typeface="Source Sans Pro Black" panose="020B0803030403020204" pitchFamily="34" charset="0"/>
                <a:cs typeface="+mn-cs"/>
              </a:rPr>
              <a:t>CONTEXTO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426B8148-8A07-87DC-9B77-647016F5FE8D}"/>
              </a:ext>
            </a:extLst>
          </p:cNvPr>
          <p:cNvSpPr txBox="1"/>
          <p:nvPr/>
        </p:nvSpPr>
        <p:spPr>
          <a:xfrm>
            <a:off x="5450461" y="4987050"/>
            <a:ext cx="2163600" cy="1115690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s-CO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>
                <a:solidFill>
                  <a:prstClr val="white"/>
                </a:solidFill>
                <a:latin typeface="Soho Gothic Pro" panose="020B0503030504020204" pitchFamily="34" charset="77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DEE23E"/>
                </a:solidFill>
                <a:effectLst/>
                <a:uLnTx/>
                <a:uFillTx/>
                <a:latin typeface="Titillium Web" panose="00000500000000000000" pitchFamily="2" charset="0"/>
                <a:ea typeface="+mn-ea"/>
                <a:cs typeface="+mn-cs"/>
              </a:rPr>
              <a:t>+600 EDS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DEE23E"/>
                </a:solidFill>
                <a:effectLst/>
                <a:uLnTx/>
                <a:uFillTx/>
                <a:latin typeface="Titillium Web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DEE23E"/>
                </a:solidFill>
                <a:effectLst/>
                <a:uLnTx/>
                <a:uFillTx/>
                <a:latin typeface="Titillium Web SemiBold" panose="00000700000000000000" pitchFamily="2" charset="0"/>
                <a:ea typeface="+mn-ea"/>
                <a:cs typeface="+mn-cs"/>
              </a:rPr>
              <a:t>DE GNV EN COLOMBIA</a:t>
            </a:r>
            <a:endParaRPr kumimoji="0" lang="en-US" sz="1050" b="1" i="0" u="none" strike="noStrike" kern="1200" cap="none" spc="0" normalizeH="0" baseline="0" noProof="0">
              <a:ln>
                <a:noFill/>
              </a:ln>
              <a:solidFill>
                <a:srgbClr val="DEE23E"/>
              </a:solidFill>
              <a:effectLst/>
              <a:uLnTx/>
              <a:uFillTx/>
              <a:latin typeface="Titillium Web" panose="00000500000000000000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0" normalizeH="0" baseline="0" noProof="0">
              <a:ln>
                <a:noFill/>
              </a:ln>
              <a:solidFill>
                <a:srgbClr val="DEE23E"/>
              </a:solidFill>
              <a:effectLst/>
              <a:uLnTx/>
              <a:uFillTx/>
              <a:latin typeface="Titillium Web" panose="00000500000000000000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DEE23E"/>
                </a:solidFill>
                <a:effectLst/>
                <a:uLnTx/>
                <a:uFillTx/>
                <a:latin typeface="Titillium Web" panose="00000500000000000000" pitchFamily="2" charset="0"/>
                <a:ea typeface="+mn-ea"/>
                <a:cs typeface="+mn-cs"/>
              </a:rPr>
              <a:t>+110 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DEE23E"/>
                </a:solidFill>
                <a:effectLst/>
                <a:uLnTx/>
                <a:uFillTx/>
                <a:latin typeface="Titillium Web SemiBold" panose="00000700000000000000" pitchFamily="2" charset="0"/>
                <a:ea typeface="+mn-ea"/>
                <a:cs typeface="+mn-cs"/>
              </a:rPr>
              <a:t>CENTROS DE CONVERSIÓN</a:t>
            </a:r>
          </a:p>
        </p:txBody>
      </p:sp>
      <p:sp>
        <p:nvSpPr>
          <p:cNvPr id="36" name="CuadroTexto 76">
            <a:extLst>
              <a:ext uri="{FF2B5EF4-FFF2-40B4-BE49-F238E27FC236}">
                <a16:creationId xmlns:a16="http://schemas.microsoft.com/office/drawing/2014/main" id="{EF097127-62A7-4608-0D1A-247E37429647}"/>
              </a:ext>
            </a:extLst>
          </p:cNvPr>
          <p:cNvSpPr txBox="1"/>
          <p:nvPr/>
        </p:nvSpPr>
        <p:spPr>
          <a:xfrm>
            <a:off x="5642939" y="1952946"/>
            <a:ext cx="1804788" cy="87716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14375" algn="l"/>
              </a:tabLst>
              <a:defRPr/>
            </a:pPr>
            <a:r>
              <a:rPr kumimoji="0" lang="es-CO" b="1" i="0" u="none" strike="noStrike" kern="1200" cap="none" spc="0" normalizeH="0" baseline="0" noProof="0">
                <a:ln>
                  <a:noFill/>
                </a:ln>
                <a:solidFill>
                  <a:srgbClr val="0A9444"/>
                </a:solidFill>
                <a:uLnTx/>
                <a:uFillTx/>
                <a:latin typeface="Titillium Web" panose="00000500000000000000" pitchFamily="2" charset="0"/>
                <a:ea typeface="+mn-ea"/>
                <a:cs typeface="+mn-cs"/>
              </a:rPr>
              <a:t> </a:t>
            </a:r>
            <a:r>
              <a:rPr kumimoji="0" lang="es-CO" b="1" i="0" u="none" strike="noStrike" kern="1200" cap="none" spc="0" normalizeH="0" baseline="0" noProof="0">
                <a:ln>
                  <a:noFill/>
                </a:ln>
                <a:solidFill>
                  <a:srgbClr val="0A94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tillium Web" panose="00000500000000000000" pitchFamily="2" charset="0"/>
                <a:ea typeface="+mn-ea"/>
                <a:cs typeface="+mn-cs"/>
              </a:rPr>
              <a:t>675.907</a:t>
            </a:r>
            <a:r>
              <a:rPr kumimoji="0" lang="es-CO" b="1" i="0" u="none" strike="noStrike" kern="1200" cap="none" spc="0" normalizeH="0" baseline="0" noProof="0">
                <a:ln>
                  <a:noFill/>
                </a:ln>
                <a:solidFill>
                  <a:srgbClr val="0A9444"/>
                </a:solidFill>
                <a:uLnTx/>
                <a:uFillTx/>
                <a:latin typeface="Titillium Web" panose="00000500000000000000" pitchFamily="2" charset="0"/>
                <a:ea typeface="+mn-ea"/>
                <a:cs typeface="+mn-cs"/>
              </a:rPr>
              <a:t>  </a:t>
            </a:r>
            <a:r>
              <a:rPr kumimoji="0" lang="es-CO" sz="1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Titillium Web SemiBold" pitchFamily="2" charset="77"/>
                <a:ea typeface="+mn-ea"/>
                <a:cs typeface="+mn-cs"/>
              </a:rPr>
              <a:t>Conversiones acumuladas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14375" algn="l"/>
              </a:tabLst>
              <a:defRPr/>
            </a:pPr>
            <a:r>
              <a:rPr kumimoji="0" lang="es-CO" sz="9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tillium Web Light" panose="00000400000000000000" pitchFamily="2" charset="0"/>
              </a:rPr>
              <a:t>a septiembre 2024</a:t>
            </a:r>
            <a:endParaRPr kumimoji="0" lang="es-CO" sz="105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tillium Web Light" panose="00000400000000000000" pitchFamily="2" charset="0"/>
            </a:endParaRPr>
          </a:p>
        </p:txBody>
      </p:sp>
      <p:cxnSp>
        <p:nvCxnSpPr>
          <p:cNvPr id="37" name="Conector recto 36">
            <a:extLst>
              <a:ext uri="{FF2B5EF4-FFF2-40B4-BE49-F238E27FC236}">
                <a16:creationId xmlns:a16="http://schemas.microsoft.com/office/drawing/2014/main" id="{8A095046-EC7C-8772-DF94-1C6467019E0D}"/>
              </a:ext>
            </a:extLst>
          </p:cNvPr>
          <p:cNvCxnSpPr>
            <a:cxnSpLocks/>
          </p:cNvCxnSpPr>
          <p:nvPr/>
        </p:nvCxnSpPr>
        <p:spPr>
          <a:xfrm>
            <a:off x="5850133" y="2842027"/>
            <a:ext cx="1411953" cy="0"/>
          </a:xfrm>
          <a:prstGeom prst="line">
            <a:avLst/>
          </a:prstGeom>
          <a:ln w="9525">
            <a:solidFill>
              <a:srgbClr val="92D050"/>
            </a:solidFill>
            <a:prstDash val="solid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upo 38">
            <a:extLst>
              <a:ext uri="{FF2B5EF4-FFF2-40B4-BE49-F238E27FC236}">
                <a16:creationId xmlns:a16="http://schemas.microsoft.com/office/drawing/2014/main" id="{BC59F2A8-9C2E-FE89-E411-C8F6ABAEEFDE}"/>
              </a:ext>
            </a:extLst>
          </p:cNvPr>
          <p:cNvGrpSpPr/>
          <p:nvPr/>
        </p:nvGrpSpPr>
        <p:grpSpPr>
          <a:xfrm>
            <a:off x="8407975" y="4369051"/>
            <a:ext cx="3217034" cy="2062066"/>
            <a:chOff x="6741517" y="3641670"/>
            <a:chExt cx="1995607" cy="2019489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21" name="Rectángulo: esquinas redondeadas 104">
              <a:extLst>
                <a:ext uri="{FF2B5EF4-FFF2-40B4-BE49-F238E27FC236}">
                  <a16:creationId xmlns:a16="http://schemas.microsoft.com/office/drawing/2014/main" id="{F2C8D34F-AAF1-05AB-A60F-81115A05870A}"/>
                </a:ext>
              </a:extLst>
            </p:cNvPr>
            <p:cNvSpPr/>
            <p:nvPr/>
          </p:nvSpPr>
          <p:spPr>
            <a:xfrm>
              <a:off x="6741517" y="3641670"/>
              <a:ext cx="1995607" cy="1917454"/>
            </a:xfrm>
            <a:prstGeom prst="roundRect">
              <a:avLst>
                <a:gd name="adj" fmla="val 2710"/>
              </a:avLst>
            </a:prstGeom>
            <a:solidFill>
              <a:schemeClr val="accent1">
                <a:lumMod val="50000"/>
              </a:schemeClr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CuadroTexto 76">
              <a:extLst>
                <a:ext uri="{FF2B5EF4-FFF2-40B4-BE49-F238E27FC236}">
                  <a16:creationId xmlns:a16="http://schemas.microsoft.com/office/drawing/2014/main" id="{61690E6F-DE60-DC99-7FE1-DABEDAC9AF4A}"/>
                </a:ext>
              </a:extLst>
            </p:cNvPr>
            <p:cNvSpPr txBox="1"/>
            <p:nvPr/>
          </p:nvSpPr>
          <p:spPr>
            <a:xfrm>
              <a:off x="6960969" y="3912914"/>
              <a:ext cx="1625263" cy="17482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 Light" panose="00000400000000000000" pitchFamily="2" charset="0"/>
                  <a:ea typeface="+mn-ea"/>
                  <a:cs typeface="+mn-cs"/>
                </a:rPr>
                <a:t>Durante el 2023, las </a:t>
              </a:r>
              <a:r>
                <a:rPr kumimoji="0" lang="es-CO" sz="11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 Light" panose="00000400000000000000" pitchFamily="2" charset="0"/>
                  <a:ea typeface="+mn-ea"/>
                  <a:cs typeface="+mn-cs"/>
                </a:rPr>
                <a:t>conversiones de vehículos a GNV </a:t>
              </a:r>
              <a:r>
                <a:rPr kumimoji="0" lang="es-CO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 Light" panose="00000400000000000000" pitchFamily="2" charset="0"/>
                  <a:ea typeface="+mn-ea"/>
                  <a:cs typeface="+mn-cs"/>
                </a:rPr>
                <a:t>crecieron un 63% respecto al 2022, principalmente impulsadas por los precios de la gasolina.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tillium Web Light" panose="00000400000000000000" pitchFamily="2" charset="0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 Light" panose="00000400000000000000" pitchFamily="2" charset="0"/>
                  <a:ea typeface="+mn-ea"/>
                  <a:cs typeface="+mn-cs"/>
                </a:rPr>
                <a:t>Asimismo, la </a:t>
              </a:r>
              <a:r>
                <a:rPr kumimoji="0" lang="es-CO" sz="11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 Light" panose="00000400000000000000" pitchFamily="2" charset="0"/>
                  <a:ea typeface="+mn-ea"/>
                  <a:cs typeface="+mn-cs"/>
                </a:rPr>
                <a:t>venta de vehículos dedicados de carga </a:t>
              </a:r>
              <a:r>
                <a:rPr kumimoji="0" lang="es-CO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 Light" panose="00000400000000000000" pitchFamily="2" charset="0"/>
                  <a:ea typeface="+mn-ea"/>
                  <a:cs typeface="+mn-cs"/>
                </a:rPr>
                <a:t>&gt;10.5 ton creció 12% respecto al 2022.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s-CO" sz="1100">
                <a:solidFill>
                  <a:prstClr val="white"/>
                </a:solidFill>
                <a:latin typeface="Titillium Web Light" panose="00000400000000000000" pitchFamily="2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tillium Web Light" panose="00000400000000000000" pitchFamily="2" charset="0"/>
                <a:ea typeface="+mn-ea"/>
                <a:cs typeface="+mn-cs"/>
              </a:endParaRPr>
            </a:p>
          </p:txBody>
        </p:sp>
        <p:sp>
          <p:nvSpPr>
            <p:cNvPr id="28" name="Graphic 78" descr="Direction">
              <a:extLst>
                <a:ext uri="{FF2B5EF4-FFF2-40B4-BE49-F238E27FC236}">
                  <a16:creationId xmlns:a16="http://schemas.microsoft.com/office/drawing/2014/main" id="{356F9231-CA3F-78D5-C28E-F7C4B1554104}"/>
                </a:ext>
              </a:extLst>
            </p:cNvPr>
            <p:cNvSpPr/>
            <p:nvPr/>
          </p:nvSpPr>
          <p:spPr>
            <a:xfrm>
              <a:off x="6827617" y="3974199"/>
              <a:ext cx="90375" cy="126527"/>
            </a:xfrm>
            <a:custGeom>
              <a:avLst/>
              <a:gdLst>
                <a:gd name="connsiteX0" fmla="*/ 626745 w 638175"/>
                <a:gd name="connsiteY0" fmla="*/ 0 h 638175"/>
                <a:gd name="connsiteX1" fmla="*/ 620078 w 638175"/>
                <a:gd name="connsiteY1" fmla="*/ 953 h 638175"/>
                <a:gd name="connsiteX2" fmla="*/ 14288 w 638175"/>
                <a:gd name="connsiteY2" fmla="*/ 202883 h 638175"/>
                <a:gd name="connsiteX3" fmla="*/ 0 w 638175"/>
                <a:gd name="connsiteY3" fmla="*/ 221933 h 638175"/>
                <a:gd name="connsiteX4" fmla="*/ 14288 w 638175"/>
                <a:gd name="connsiteY4" fmla="*/ 240983 h 638175"/>
                <a:gd name="connsiteX5" fmla="*/ 301943 w 638175"/>
                <a:gd name="connsiteY5" fmla="*/ 344805 h 638175"/>
                <a:gd name="connsiteX6" fmla="*/ 405765 w 638175"/>
                <a:gd name="connsiteY6" fmla="*/ 632460 h 638175"/>
                <a:gd name="connsiteX7" fmla="*/ 424815 w 638175"/>
                <a:gd name="connsiteY7" fmla="*/ 646748 h 638175"/>
                <a:gd name="connsiteX8" fmla="*/ 443865 w 638175"/>
                <a:gd name="connsiteY8" fmla="*/ 632460 h 638175"/>
                <a:gd name="connsiteX9" fmla="*/ 645795 w 638175"/>
                <a:gd name="connsiteY9" fmla="*/ 25718 h 638175"/>
                <a:gd name="connsiteX10" fmla="*/ 642938 w 638175"/>
                <a:gd name="connsiteY10" fmla="*/ 7620 h 638175"/>
                <a:gd name="connsiteX11" fmla="*/ 626745 w 638175"/>
                <a:gd name="connsiteY11" fmla="*/ 0 h 638175"/>
                <a:gd name="connsiteX12" fmla="*/ 626745 w 638175"/>
                <a:gd name="connsiteY12" fmla="*/ 0 h 638175"/>
                <a:gd name="connsiteX13" fmla="*/ 569595 w 638175"/>
                <a:gd name="connsiteY13" fmla="*/ 78105 h 638175"/>
                <a:gd name="connsiteX14" fmla="*/ 423863 w 638175"/>
                <a:gd name="connsiteY14" fmla="*/ 515303 h 638175"/>
                <a:gd name="connsiteX15" fmla="*/ 356235 w 638175"/>
                <a:gd name="connsiteY15" fmla="*/ 326708 h 638175"/>
                <a:gd name="connsiteX16" fmla="*/ 346710 w 638175"/>
                <a:gd name="connsiteY16" fmla="*/ 300990 h 638175"/>
                <a:gd name="connsiteX17" fmla="*/ 320993 w 638175"/>
                <a:gd name="connsiteY17" fmla="*/ 291465 h 638175"/>
                <a:gd name="connsiteX18" fmla="*/ 132398 w 638175"/>
                <a:gd name="connsiteY18" fmla="*/ 223838 h 638175"/>
                <a:gd name="connsiteX19" fmla="*/ 569595 w 638175"/>
                <a:gd name="connsiteY19" fmla="*/ 78105 h 63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38175" h="638175">
                  <a:moveTo>
                    <a:pt x="626745" y="0"/>
                  </a:moveTo>
                  <a:cubicBezTo>
                    <a:pt x="624840" y="0"/>
                    <a:pt x="621983" y="0"/>
                    <a:pt x="620078" y="953"/>
                  </a:cubicBezTo>
                  <a:lnTo>
                    <a:pt x="14288" y="202883"/>
                  </a:lnTo>
                  <a:cubicBezTo>
                    <a:pt x="5715" y="205740"/>
                    <a:pt x="0" y="213360"/>
                    <a:pt x="0" y="221933"/>
                  </a:cubicBezTo>
                  <a:cubicBezTo>
                    <a:pt x="0" y="230505"/>
                    <a:pt x="5715" y="238125"/>
                    <a:pt x="14288" y="240983"/>
                  </a:cubicBezTo>
                  <a:lnTo>
                    <a:pt x="301943" y="344805"/>
                  </a:lnTo>
                  <a:lnTo>
                    <a:pt x="405765" y="632460"/>
                  </a:lnTo>
                  <a:cubicBezTo>
                    <a:pt x="408623" y="641033"/>
                    <a:pt x="416243" y="646748"/>
                    <a:pt x="424815" y="646748"/>
                  </a:cubicBezTo>
                  <a:cubicBezTo>
                    <a:pt x="433388" y="646748"/>
                    <a:pt x="441008" y="641033"/>
                    <a:pt x="443865" y="632460"/>
                  </a:cubicBezTo>
                  <a:lnTo>
                    <a:pt x="645795" y="25718"/>
                  </a:lnTo>
                  <a:cubicBezTo>
                    <a:pt x="647700" y="19050"/>
                    <a:pt x="646748" y="12383"/>
                    <a:pt x="642938" y="7620"/>
                  </a:cubicBezTo>
                  <a:cubicBezTo>
                    <a:pt x="640080" y="3810"/>
                    <a:pt x="634365" y="0"/>
                    <a:pt x="626745" y="0"/>
                  </a:cubicBezTo>
                  <a:lnTo>
                    <a:pt x="626745" y="0"/>
                  </a:lnTo>
                  <a:close/>
                  <a:moveTo>
                    <a:pt x="569595" y="78105"/>
                  </a:moveTo>
                  <a:lnTo>
                    <a:pt x="423863" y="515303"/>
                  </a:lnTo>
                  <a:lnTo>
                    <a:pt x="356235" y="326708"/>
                  </a:lnTo>
                  <a:lnTo>
                    <a:pt x="346710" y="300990"/>
                  </a:lnTo>
                  <a:lnTo>
                    <a:pt x="320993" y="291465"/>
                  </a:lnTo>
                  <a:lnTo>
                    <a:pt x="132398" y="223838"/>
                  </a:lnTo>
                  <a:lnTo>
                    <a:pt x="569595" y="78105"/>
                  </a:ln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D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37" name="Conector recto 136">
            <a:extLst>
              <a:ext uri="{FF2B5EF4-FFF2-40B4-BE49-F238E27FC236}">
                <a16:creationId xmlns:a16="http://schemas.microsoft.com/office/drawing/2014/main" id="{44D99116-91B5-2B87-1163-E38A1DCC6855}"/>
              </a:ext>
            </a:extLst>
          </p:cNvPr>
          <p:cNvCxnSpPr/>
          <p:nvPr/>
        </p:nvCxnSpPr>
        <p:spPr>
          <a:xfrm>
            <a:off x="8350681" y="3057565"/>
            <a:ext cx="0" cy="299609"/>
          </a:xfrm>
          <a:prstGeom prst="line">
            <a:avLst/>
          </a:prstGeom>
          <a:ln w="3175">
            <a:solidFill>
              <a:srgbClr val="DEE23E"/>
            </a:solidFill>
            <a:prstDash val="dash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ítulo 1">
            <a:extLst>
              <a:ext uri="{FF2B5EF4-FFF2-40B4-BE49-F238E27FC236}">
                <a16:creationId xmlns:a16="http://schemas.microsoft.com/office/drawing/2014/main" id="{23E39A96-C953-BA86-0FAE-DABDD0DFE57C}"/>
              </a:ext>
            </a:extLst>
          </p:cNvPr>
          <p:cNvSpPr txBox="1">
            <a:spLocks/>
          </p:cNvSpPr>
          <p:nvPr/>
        </p:nvSpPr>
        <p:spPr>
          <a:xfrm>
            <a:off x="122807" y="6363330"/>
            <a:ext cx="4650881" cy="301646"/>
          </a:xfrm>
          <a:prstGeom prst="rect">
            <a:avLst/>
          </a:prstGeom>
        </p:spPr>
        <p:txBody>
          <a:bodyPr/>
          <a:lstStyle>
            <a:lvl1pPr algn="l" defTabSz="342900" rtl="0" eaLnBrk="1" latinLnBrk="0" hangingPunct="1">
              <a:spcBef>
                <a:spcPct val="0"/>
              </a:spcBef>
              <a:buNone/>
              <a:defRPr sz="3300" kern="1200" baseline="0">
                <a:solidFill>
                  <a:schemeClr val="bg1"/>
                </a:solidFill>
                <a:latin typeface="Verdana"/>
                <a:ea typeface="+mj-ea"/>
                <a:cs typeface="+mj-cs"/>
              </a:defRPr>
            </a:lvl1pPr>
          </a:lstStyle>
          <a:p>
            <a:pPr marL="0" marR="0" lvl="0" indent="0" algn="just" defTabSz="34289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800" b="0" i="0" u="none" strike="noStrike" kern="8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</a:rPr>
              <a:t>*Fuente: Bolsa Mercantil de Colombia (Gestor del Mercado de GN en Colombia: </a:t>
            </a:r>
            <a:r>
              <a:rPr kumimoji="0" lang="es-CO" sz="800" b="0" i="0" u="none" strike="noStrike" kern="8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hlinkClick r:id="rId6"/>
              </a:rPr>
              <a:t>https://www.bmcbec.com.co/bi-gas/demanda</a:t>
            </a:r>
            <a:endParaRPr kumimoji="0" lang="es-CO" sz="800" b="0" i="0" u="none" strike="noStrike" kern="8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venir Next LT Pro" panose="020B0504020202020204" pitchFamily="34" charset="0"/>
            </a:endParaRPr>
          </a:p>
          <a:p>
            <a:pPr marL="0" marR="0" lvl="0" indent="0" algn="just" defTabSz="34289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800" b="0" i="0" u="none" strike="noStrike" kern="8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</a:rPr>
              <a:t>** Cifras</a:t>
            </a:r>
            <a:r>
              <a:rPr lang="es-CO" sz="800" kern="800">
                <a:solidFill>
                  <a:srgbClr val="FFFFFF">
                    <a:lumMod val="50000"/>
                  </a:srgbClr>
                </a:solidFill>
                <a:latin typeface="Avenir Next LT Pro" panose="020B0504020202020204" pitchFamily="34" charset="0"/>
              </a:rPr>
              <a:t> cierre 2023.</a:t>
            </a:r>
            <a:endParaRPr kumimoji="0" lang="es-CO" sz="800" b="0" i="0" u="none" strike="noStrike" kern="8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venir Next LT Pro" panose="020B0504020202020204" pitchFamily="34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63D45DA6-F669-DA62-FA8C-FA46D42CE3DE}"/>
              </a:ext>
            </a:extLst>
          </p:cNvPr>
          <p:cNvSpPr txBox="1"/>
          <p:nvPr/>
        </p:nvSpPr>
        <p:spPr>
          <a:xfrm>
            <a:off x="8146004" y="1639494"/>
            <a:ext cx="3241685" cy="523220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kumimoji="0" lang="es-CO" sz="14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PARTICIPACIÓN ENERGÉTICOS SOBRE PARQUE AUTOMOTOR</a:t>
            </a:r>
            <a:endParaRPr lang="es-CO" sz="1400">
              <a:latin typeface="Avenir Next LT Pro" panose="020B0504020202020204" pitchFamily="34" charset="0"/>
            </a:endParaRPr>
          </a:p>
        </p:txBody>
      </p:sp>
      <p:sp>
        <p:nvSpPr>
          <p:cNvPr id="43" name="Graphic 78" descr="Direction">
            <a:extLst>
              <a:ext uri="{FF2B5EF4-FFF2-40B4-BE49-F238E27FC236}">
                <a16:creationId xmlns:a16="http://schemas.microsoft.com/office/drawing/2014/main" id="{9C93724B-4E86-D3CB-6200-1A7FBA463962}"/>
              </a:ext>
            </a:extLst>
          </p:cNvPr>
          <p:cNvSpPr/>
          <p:nvPr/>
        </p:nvSpPr>
        <p:spPr>
          <a:xfrm>
            <a:off x="8529977" y="5648642"/>
            <a:ext cx="145690" cy="129195"/>
          </a:xfrm>
          <a:custGeom>
            <a:avLst/>
            <a:gdLst>
              <a:gd name="connsiteX0" fmla="*/ 626745 w 638175"/>
              <a:gd name="connsiteY0" fmla="*/ 0 h 638175"/>
              <a:gd name="connsiteX1" fmla="*/ 620078 w 638175"/>
              <a:gd name="connsiteY1" fmla="*/ 953 h 638175"/>
              <a:gd name="connsiteX2" fmla="*/ 14288 w 638175"/>
              <a:gd name="connsiteY2" fmla="*/ 202883 h 638175"/>
              <a:gd name="connsiteX3" fmla="*/ 0 w 638175"/>
              <a:gd name="connsiteY3" fmla="*/ 221933 h 638175"/>
              <a:gd name="connsiteX4" fmla="*/ 14288 w 638175"/>
              <a:gd name="connsiteY4" fmla="*/ 240983 h 638175"/>
              <a:gd name="connsiteX5" fmla="*/ 301943 w 638175"/>
              <a:gd name="connsiteY5" fmla="*/ 344805 h 638175"/>
              <a:gd name="connsiteX6" fmla="*/ 405765 w 638175"/>
              <a:gd name="connsiteY6" fmla="*/ 632460 h 638175"/>
              <a:gd name="connsiteX7" fmla="*/ 424815 w 638175"/>
              <a:gd name="connsiteY7" fmla="*/ 646748 h 638175"/>
              <a:gd name="connsiteX8" fmla="*/ 443865 w 638175"/>
              <a:gd name="connsiteY8" fmla="*/ 632460 h 638175"/>
              <a:gd name="connsiteX9" fmla="*/ 645795 w 638175"/>
              <a:gd name="connsiteY9" fmla="*/ 25718 h 638175"/>
              <a:gd name="connsiteX10" fmla="*/ 642938 w 638175"/>
              <a:gd name="connsiteY10" fmla="*/ 7620 h 638175"/>
              <a:gd name="connsiteX11" fmla="*/ 626745 w 638175"/>
              <a:gd name="connsiteY11" fmla="*/ 0 h 638175"/>
              <a:gd name="connsiteX12" fmla="*/ 626745 w 638175"/>
              <a:gd name="connsiteY12" fmla="*/ 0 h 638175"/>
              <a:gd name="connsiteX13" fmla="*/ 569595 w 638175"/>
              <a:gd name="connsiteY13" fmla="*/ 78105 h 638175"/>
              <a:gd name="connsiteX14" fmla="*/ 423863 w 638175"/>
              <a:gd name="connsiteY14" fmla="*/ 515303 h 638175"/>
              <a:gd name="connsiteX15" fmla="*/ 356235 w 638175"/>
              <a:gd name="connsiteY15" fmla="*/ 326708 h 638175"/>
              <a:gd name="connsiteX16" fmla="*/ 346710 w 638175"/>
              <a:gd name="connsiteY16" fmla="*/ 300990 h 638175"/>
              <a:gd name="connsiteX17" fmla="*/ 320993 w 638175"/>
              <a:gd name="connsiteY17" fmla="*/ 291465 h 638175"/>
              <a:gd name="connsiteX18" fmla="*/ 132398 w 638175"/>
              <a:gd name="connsiteY18" fmla="*/ 223838 h 638175"/>
              <a:gd name="connsiteX19" fmla="*/ 569595 w 638175"/>
              <a:gd name="connsiteY19" fmla="*/ 78105 h 638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38175" h="638175">
                <a:moveTo>
                  <a:pt x="626745" y="0"/>
                </a:moveTo>
                <a:cubicBezTo>
                  <a:pt x="624840" y="0"/>
                  <a:pt x="621983" y="0"/>
                  <a:pt x="620078" y="953"/>
                </a:cubicBezTo>
                <a:lnTo>
                  <a:pt x="14288" y="202883"/>
                </a:lnTo>
                <a:cubicBezTo>
                  <a:pt x="5715" y="205740"/>
                  <a:pt x="0" y="213360"/>
                  <a:pt x="0" y="221933"/>
                </a:cubicBezTo>
                <a:cubicBezTo>
                  <a:pt x="0" y="230505"/>
                  <a:pt x="5715" y="238125"/>
                  <a:pt x="14288" y="240983"/>
                </a:cubicBezTo>
                <a:lnTo>
                  <a:pt x="301943" y="344805"/>
                </a:lnTo>
                <a:lnTo>
                  <a:pt x="405765" y="632460"/>
                </a:lnTo>
                <a:cubicBezTo>
                  <a:pt x="408623" y="641033"/>
                  <a:pt x="416243" y="646748"/>
                  <a:pt x="424815" y="646748"/>
                </a:cubicBezTo>
                <a:cubicBezTo>
                  <a:pt x="433388" y="646748"/>
                  <a:pt x="441008" y="641033"/>
                  <a:pt x="443865" y="632460"/>
                </a:cubicBezTo>
                <a:lnTo>
                  <a:pt x="645795" y="25718"/>
                </a:lnTo>
                <a:cubicBezTo>
                  <a:pt x="647700" y="19050"/>
                  <a:pt x="646748" y="12383"/>
                  <a:pt x="642938" y="7620"/>
                </a:cubicBezTo>
                <a:cubicBezTo>
                  <a:pt x="640080" y="3810"/>
                  <a:pt x="634365" y="0"/>
                  <a:pt x="626745" y="0"/>
                </a:cubicBezTo>
                <a:lnTo>
                  <a:pt x="626745" y="0"/>
                </a:lnTo>
                <a:close/>
                <a:moveTo>
                  <a:pt x="569595" y="78105"/>
                </a:moveTo>
                <a:lnTo>
                  <a:pt x="423863" y="515303"/>
                </a:lnTo>
                <a:lnTo>
                  <a:pt x="356235" y="326708"/>
                </a:lnTo>
                <a:lnTo>
                  <a:pt x="346710" y="300990"/>
                </a:lnTo>
                <a:lnTo>
                  <a:pt x="320993" y="291465"/>
                </a:lnTo>
                <a:lnTo>
                  <a:pt x="132398" y="223838"/>
                </a:lnTo>
                <a:lnTo>
                  <a:pt x="569595" y="78105"/>
                </a:lnTo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31" name="Gráfico 30">
            <a:extLst>
              <a:ext uri="{FF2B5EF4-FFF2-40B4-BE49-F238E27FC236}">
                <a16:creationId xmlns:a16="http://schemas.microsoft.com/office/drawing/2014/main" id="{85D6B50F-5550-B661-00F6-DAA1F8DFE8C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7417463"/>
              </p:ext>
            </p:extLst>
          </p:nvPr>
        </p:nvGraphicFramePr>
        <p:xfrm>
          <a:off x="1196418" y="1083374"/>
          <a:ext cx="5535357" cy="29678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44" name="CuadroTexto 43">
            <a:extLst>
              <a:ext uri="{FF2B5EF4-FFF2-40B4-BE49-F238E27FC236}">
                <a16:creationId xmlns:a16="http://schemas.microsoft.com/office/drawing/2014/main" id="{08FF2AA0-FC34-E519-AFE1-EC1C06C37E89}"/>
              </a:ext>
            </a:extLst>
          </p:cNvPr>
          <p:cNvSpPr txBox="1"/>
          <p:nvPr/>
        </p:nvSpPr>
        <p:spPr>
          <a:xfrm>
            <a:off x="222871" y="954871"/>
            <a:ext cx="453774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defRPr sz="1400" b="1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Avenir Next LT Pro" panose="020B0504020202020204" pitchFamily="34" charset="0"/>
                <a:ea typeface="+mn-ea"/>
                <a:cs typeface="+mn-cs"/>
              </a:defRPr>
            </a:pPr>
            <a:r>
              <a:rPr lang="en-US" sz="1100" b="1" err="1"/>
              <a:t>Demanda</a:t>
            </a:r>
            <a:r>
              <a:rPr lang="en-US" sz="1100" b="1" baseline="0"/>
              <a:t> </a:t>
            </a:r>
            <a:r>
              <a:rPr lang="en-US" sz="1100" b="1" baseline="0" err="1"/>
              <a:t>nacional</a:t>
            </a:r>
            <a:r>
              <a:rPr lang="en-US" sz="1100" b="1" baseline="0"/>
              <a:t> de gas natural </a:t>
            </a:r>
            <a:r>
              <a:rPr lang="en-US" sz="1100" b="1" baseline="0" err="1"/>
              <a:t>por</a:t>
            </a:r>
            <a:r>
              <a:rPr lang="en-US" sz="1100" b="1" baseline="0"/>
              <a:t> sector (GBTUD)</a:t>
            </a:r>
            <a:endParaRPr lang="en-US" sz="1100" b="1"/>
          </a:p>
        </p:txBody>
      </p:sp>
      <p:cxnSp>
        <p:nvCxnSpPr>
          <p:cNvPr id="57" name="Conector: angular 56">
            <a:extLst>
              <a:ext uri="{FF2B5EF4-FFF2-40B4-BE49-F238E27FC236}">
                <a16:creationId xmlns:a16="http://schemas.microsoft.com/office/drawing/2014/main" id="{922589A7-5B11-F005-CF99-B27778019EAE}"/>
              </a:ext>
            </a:extLst>
          </p:cNvPr>
          <p:cNvCxnSpPr>
            <a:cxnSpLocks/>
          </p:cNvCxnSpPr>
          <p:nvPr/>
        </p:nvCxnSpPr>
        <p:spPr>
          <a:xfrm rot="5400000">
            <a:off x="389981" y="2623241"/>
            <a:ext cx="2949758" cy="2499745"/>
          </a:xfrm>
          <a:prstGeom prst="bentConnector3">
            <a:avLst>
              <a:gd name="adj1" fmla="val 50000"/>
            </a:avLst>
          </a:prstGeom>
          <a:ln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Título 1">
            <a:extLst>
              <a:ext uri="{FF2B5EF4-FFF2-40B4-BE49-F238E27FC236}">
                <a16:creationId xmlns:a16="http://schemas.microsoft.com/office/drawing/2014/main" id="{E72C5D4B-406F-289A-88D6-E86B3B65DBEB}"/>
              </a:ext>
            </a:extLst>
          </p:cNvPr>
          <p:cNvSpPr txBox="1">
            <a:spLocks/>
          </p:cNvSpPr>
          <p:nvPr/>
        </p:nvSpPr>
        <p:spPr>
          <a:xfrm>
            <a:off x="199570" y="1787243"/>
            <a:ext cx="1705429" cy="1057175"/>
          </a:xfrm>
          <a:prstGeom prst="rect">
            <a:avLst/>
          </a:prstGeom>
        </p:spPr>
        <p:txBody>
          <a:bodyPr/>
          <a:lstStyle>
            <a:lvl1pPr algn="l" defTabSz="342900" rtl="0" eaLnBrk="1" latinLnBrk="0" hangingPunct="1">
              <a:spcBef>
                <a:spcPct val="0"/>
              </a:spcBef>
              <a:buNone/>
              <a:defRPr sz="3300" kern="1200" baseline="0">
                <a:solidFill>
                  <a:schemeClr val="bg1"/>
                </a:solidFill>
                <a:latin typeface="Verdana"/>
                <a:ea typeface="+mj-ea"/>
                <a:cs typeface="+mj-cs"/>
              </a:defRPr>
            </a:lvl1pPr>
          </a:lstStyle>
          <a:p>
            <a:pPr marL="0" marR="0" lvl="0" indent="0" algn="just" defTabSz="342891" rtl="0" eaLnBrk="1" fontAlgn="auto" latinLnBrk="0" hangingPunct="1">
              <a:lnSpc>
                <a:spcPts val="17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b="0" i="0" u="none" strike="noStrike" kern="800" cap="none" normalizeH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itillium Web" panose="00000500000000000000" pitchFamily="2" charset="0"/>
              </a:rPr>
              <a:t>De la demanda nacional de Gas </a:t>
            </a:r>
            <a:r>
              <a:rPr lang="es-ES" sz="900" kern="800">
                <a:solidFill>
                  <a:schemeClr val="tx1">
                    <a:lumMod val="85000"/>
                    <a:lumOff val="15000"/>
                  </a:schemeClr>
                </a:solidFill>
                <a:latin typeface="Titillium Web" panose="00000500000000000000" pitchFamily="2" charset="0"/>
              </a:rPr>
              <a:t>Natural en 2024</a:t>
            </a:r>
            <a:r>
              <a:rPr kumimoji="0" lang="es-ES" sz="900" b="0" i="0" u="none" strike="noStrike" kern="800" cap="none" normalizeH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itillium Web" panose="00000500000000000000" pitchFamily="2" charset="0"/>
              </a:rPr>
              <a:t>, el </a:t>
            </a:r>
            <a:r>
              <a:rPr kumimoji="0" lang="es-ES" sz="900" b="1" i="0" u="none" strike="noStrike" kern="800" cap="none" normalizeH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itillium Web" panose="00000500000000000000" pitchFamily="2" charset="0"/>
              </a:rPr>
              <a:t>Gas Natural Vehicular Comprimido </a:t>
            </a:r>
            <a:r>
              <a:rPr kumimoji="0" lang="es-ES" sz="900" b="0" i="0" u="none" strike="noStrike" kern="800" cap="none" normalizeH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itillium Web" panose="00000500000000000000" pitchFamily="2" charset="0"/>
              </a:rPr>
              <a:t>representa el 5.72%.*</a:t>
            </a:r>
          </a:p>
        </p:txBody>
      </p:sp>
      <p:sp>
        <p:nvSpPr>
          <p:cNvPr id="55" name="CuadroTexto 54">
            <a:extLst>
              <a:ext uri="{FF2B5EF4-FFF2-40B4-BE49-F238E27FC236}">
                <a16:creationId xmlns:a16="http://schemas.microsoft.com/office/drawing/2014/main" id="{313D2D97-A242-1E56-7B39-98F5822B9930}"/>
              </a:ext>
            </a:extLst>
          </p:cNvPr>
          <p:cNvSpPr txBox="1"/>
          <p:nvPr/>
        </p:nvSpPr>
        <p:spPr>
          <a:xfrm>
            <a:off x="18541" y="2782471"/>
            <a:ext cx="2067486" cy="5200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342891" rtl="0" eaLnBrk="1" fontAlgn="auto" latinLnBrk="0" hangingPunct="1">
              <a:lnSpc>
                <a:spcPts val="17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1" i="0" u="none" strike="noStrike" kern="8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venir Next LT Pro" panose="020B0504020202020204" pitchFamily="34" charset="0"/>
                <a:ea typeface="+mj-ea"/>
                <a:cs typeface="+mj-cs"/>
                <a:sym typeface="Wingdings" panose="05000000000000000000" pitchFamily="2" charset="2"/>
              </a:rPr>
              <a:t>59.1 GBTU día </a:t>
            </a:r>
            <a:r>
              <a:rPr kumimoji="0" lang="es-MX" sz="1100" b="1" i="0" u="none" strike="noStrike" kern="8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venir Next LT Pro" panose="020B0504020202020204" pitchFamily="34" charset="0"/>
                <a:ea typeface="+mj-ea"/>
                <a:cs typeface="+mj-cs"/>
                <a:sym typeface="Wingdings" panose="05000000000000000000" pitchFamily="2" charset="2"/>
              </a:rPr>
              <a:t>≈ </a:t>
            </a:r>
            <a:r>
              <a:rPr lang="es-MX" sz="1100" b="1" kern="800">
                <a:solidFill>
                  <a:schemeClr val="accent5"/>
                </a:solidFill>
                <a:latin typeface="Avenir Next LT Pro" panose="020B0504020202020204" pitchFamily="34" charset="0"/>
                <a:sym typeface="Wingdings" panose="05000000000000000000" pitchFamily="2" charset="2"/>
              </a:rPr>
              <a:t>607</a:t>
            </a:r>
            <a:r>
              <a:rPr kumimoji="0" lang="es-MX" sz="1100" b="1" i="0" u="none" strike="noStrike" kern="8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venir Next LT Pro" panose="020B0504020202020204" pitchFamily="34" charset="0"/>
                <a:ea typeface="+mj-ea"/>
                <a:cs typeface="+mj-cs"/>
                <a:sym typeface="Wingdings" panose="05000000000000000000" pitchFamily="2" charset="2"/>
              </a:rPr>
              <a:t> millones de m</a:t>
            </a:r>
            <a:r>
              <a:rPr kumimoji="0" lang="es-MX" sz="1100" b="1" i="0" u="none" strike="noStrike" kern="800" cap="none" spc="0" normalizeH="0" baseline="3000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venir Next LT Pro" panose="020B0504020202020204" pitchFamily="34" charset="0"/>
                <a:ea typeface="+mj-ea"/>
                <a:cs typeface="+mj-cs"/>
                <a:sym typeface="Wingdings" panose="05000000000000000000" pitchFamily="2" charset="2"/>
              </a:rPr>
              <a:t>3</a:t>
            </a:r>
            <a:r>
              <a:rPr kumimoji="0" lang="es-MX" sz="1100" b="1" i="0" u="none" strike="noStrike" kern="8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venir Next LT Pro" panose="020B0504020202020204" pitchFamily="34" charset="0"/>
                <a:ea typeface="+mj-ea"/>
                <a:cs typeface="+mj-cs"/>
                <a:sym typeface="Wingdings" panose="05000000000000000000" pitchFamily="2" charset="2"/>
              </a:rPr>
              <a:t> año.</a:t>
            </a:r>
          </a:p>
        </p:txBody>
      </p:sp>
      <p:pic>
        <p:nvPicPr>
          <p:cNvPr id="4" name="Imagen 3" descr="Logotipo&#10;&#10;Descripción generada automáticamente">
            <a:extLst>
              <a:ext uri="{FF2B5EF4-FFF2-40B4-BE49-F238E27FC236}">
                <a16:creationId xmlns:a16="http://schemas.microsoft.com/office/drawing/2014/main" id="{1B2E6A49-2F3F-3149-806D-96D9A20A607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2405" y="-212725"/>
            <a:ext cx="1440691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3242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C22D43-0F28-4137-CBF3-2989867A00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5F30FA8-9035-C132-0E82-6AFD5EEC43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8642" y="0"/>
            <a:ext cx="12220642" cy="7032811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E317A48E-9189-3A9B-152B-EFC42E2E9BCA}"/>
              </a:ext>
            </a:extLst>
          </p:cNvPr>
          <p:cNvSpPr/>
          <p:nvPr/>
        </p:nvSpPr>
        <p:spPr>
          <a:xfrm>
            <a:off x="-28642" y="0"/>
            <a:ext cx="12220642" cy="7032811"/>
          </a:xfrm>
          <a:prstGeom prst="rect">
            <a:avLst/>
          </a:prstGeom>
          <a:gradFill flip="none" rotWithShape="1">
            <a:gsLst>
              <a:gs pos="0">
                <a:srgbClr val="01ADDC">
                  <a:alpha val="48000"/>
                </a:srgbClr>
              </a:gs>
              <a:gs pos="0">
                <a:srgbClr val="106E9A">
                  <a:alpha val="59000"/>
                </a:srgbClr>
              </a:gs>
              <a:gs pos="29000">
                <a:srgbClr val="184D78">
                  <a:alpha val="84000"/>
                </a:srgbClr>
              </a:gs>
              <a:gs pos="58000">
                <a:srgbClr val="7030A0">
                  <a:alpha val="69000"/>
                </a:srgbClr>
              </a:gs>
              <a:gs pos="100000">
                <a:srgbClr val="212A54">
                  <a:alpha val="86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tillium Web" panose="00000500000000000000" pitchFamily="2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A981897-B552-04F8-CD63-9FED0ED0B831}"/>
              </a:ext>
            </a:extLst>
          </p:cNvPr>
          <p:cNvSpPr txBox="1"/>
          <p:nvPr/>
        </p:nvSpPr>
        <p:spPr>
          <a:xfrm>
            <a:off x="383380" y="274890"/>
            <a:ext cx="94126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>
                <a:solidFill>
                  <a:schemeClr val="bg1"/>
                </a:solidFill>
                <a:effectLst/>
                <a:latin typeface="Titillium Web" panose="00000500000000000000" pitchFamily="2" charset="0"/>
              </a:rPr>
              <a:t>SEGURIDAD</a:t>
            </a:r>
          </a:p>
          <a:p>
            <a:endParaRPr lang="es-CO" sz="2800">
              <a:solidFill>
                <a:schemeClr val="bg1"/>
              </a:solidFill>
              <a:effectLst/>
              <a:latin typeface="Titillium Web" panose="00000500000000000000" pitchFamily="2" charset="0"/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AC284613-C5C8-DE6B-9028-B75B81EF93B8}"/>
              </a:ext>
            </a:extLst>
          </p:cNvPr>
          <p:cNvCxnSpPr>
            <a:cxnSpLocks/>
          </p:cNvCxnSpPr>
          <p:nvPr/>
        </p:nvCxnSpPr>
        <p:spPr>
          <a:xfrm>
            <a:off x="-28642" y="901697"/>
            <a:ext cx="11213500" cy="0"/>
          </a:xfrm>
          <a:prstGeom prst="line">
            <a:avLst/>
          </a:prstGeom>
          <a:ln w="28575"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F108E58D-BC89-7B83-D924-771FCDE2128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69428488"/>
              </p:ext>
            </p:extLst>
          </p:nvPr>
        </p:nvGraphicFramePr>
        <p:xfrm>
          <a:off x="183028" y="1309076"/>
          <a:ext cx="6325618" cy="47383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extBox 31">
            <a:extLst>
              <a:ext uri="{FF2B5EF4-FFF2-40B4-BE49-F238E27FC236}">
                <a16:creationId xmlns:a16="http://schemas.microsoft.com/office/drawing/2014/main" id="{8B9D5C3D-196C-0628-5C4C-BD4E7F9227DE}"/>
              </a:ext>
            </a:extLst>
          </p:cNvPr>
          <p:cNvSpPr txBox="1"/>
          <p:nvPr/>
        </p:nvSpPr>
        <p:spPr>
          <a:xfrm>
            <a:off x="6638926" y="1503887"/>
            <a:ext cx="5129838" cy="2677656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MX" sz="1200" noProof="1">
                <a:solidFill>
                  <a:schemeClr val="bg1"/>
                </a:solidFill>
                <a:latin typeface="Avenir Next LT Pro" panose="020B0504020202020204" pitchFamily="34" charset="0"/>
              </a:rPr>
              <a:t>Con el potencial de producción y reservas continentales actuales, a partir de finales del 2024 podríamos experimentar un déficit de oferta para atender la demanda nacional, el cual ascendería a los 530 GBTUD para el 2029.  A partir del 2030, se proyecta el ingreso de los recursos off-shore, que entran a suplir este déficit e incluso a superar las cantidades proyectadas de demanda.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s-MX" sz="1200" noProof="1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MX" sz="1200" noProof="1">
                <a:solidFill>
                  <a:schemeClr val="bg1"/>
                </a:solidFill>
                <a:latin typeface="Avenir Next LT Pro" panose="020B0504020202020204" pitchFamily="34" charset="0"/>
              </a:rPr>
              <a:t>Se hace imperativo importar gas natural desde el exterior, con el fin de suplir la demanda que no puede ser atendida con recursos actuales.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s-MX" sz="1200" noProof="1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MX" sz="1200" noProof="1">
                <a:solidFill>
                  <a:schemeClr val="bg1"/>
                </a:solidFill>
                <a:latin typeface="Avenir Next LT Pro" panose="020B0504020202020204" pitchFamily="34" charset="0"/>
              </a:rPr>
              <a:t>En todos los casos, la demanda de GNV, al hacer parte de la demanda esencial, se priorizará dentro de la escala de abastecimiento, como sigue: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s-MX" sz="1200" noProof="1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1" name="Freeform: Shape 11">
            <a:extLst>
              <a:ext uri="{FF2B5EF4-FFF2-40B4-BE49-F238E27FC236}">
                <a16:creationId xmlns:a16="http://schemas.microsoft.com/office/drawing/2014/main" id="{2D62ECB8-4BB2-B18E-44A6-0BA2F49C222F}"/>
              </a:ext>
            </a:extLst>
          </p:cNvPr>
          <p:cNvSpPr/>
          <p:nvPr/>
        </p:nvSpPr>
        <p:spPr>
          <a:xfrm>
            <a:off x="9620245" y="4079468"/>
            <a:ext cx="590952" cy="1634570"/>
          </a:xfrm>
          <a:custGeom>
            <a:avLst/>
            <a:gdLst>
              <a:gd name="connsiteX0" fmla="*/ 469780 w 1769190"/>
              <a:gd name="connsiteY0" fmla="*/ 0 h 1299410"/>
              <a:gd name="connsiteX1" fmla="*/ 1769190 w 1769190"/>
              <a:gd name="connsiteY1" fmla="*/ 0 h 1299410"/>
              <a:gd name="connsiteX2" fmla="*/ 1769190 w 1769190"/>
              <a:gd name="connsiteY2" fmla="*/ 1299410 h 1299410"/>
              <a:gd name="connsiteX3" fmla="*/ 469780 w 1769190"/>
              <a:gd name="connsiteY3" fmla="*/ 1299410 h 1299410"/>
              <a:gd name="connsiteX4" fmla="*/ 469780 w 1769190"/>
              <a:gd name="connsiteY4" fmla="*/ 1142963 h 1299410"/>
              <a:gd name="connsiteX5" fmla="*/ 0 w 1769190"/>
              <a:gd name="connsiteY5" fmla="*/ 1142963 h 1299410"/>
              <a:gd name="connsiteX6" fmla="*/ 0 w 1769190"/>
              <a:gd name="connsiteY6" fmla="*/ 156447 h 1299410"/>
              <a:gd name="connsiteX7" fmla="*/ 469780 w 1769190"/>
              <a:gd name="connsiteY7" fmla="*/ 156447 h 1299410"/>
              <a:gd name="connsiteX0" fmla="*/ 469780 w 1769190"/>
              <a:gd name="connsiteY0" fmla="*/ 0 h 1299410"/>
              <a:gd name="connsiteX1" fmla="*/ 1769190 w 1769190"/>
              <a:gd name="connsiteY1" fmla="*/ 1299410 h 1299410"/>
              <a:gd name="connsiteX2" fmla="*/ 469780 w 1769190"/>
              <a:gd name="connsiteY2" fmla="*/ 1299410 h 1299410"/>
              <a:gd name="connsiteX3" fmla="*/ 469780 w 1769190"/>
              <a:gd name="connsiteY3" fmla="*/ 1142963 h 1299410"/>
              <a:gd name="connsiteX4" fmla="*/ 0 w 1769190"/>
              <a:gd name="connsiteY4" fmla="*/ 1142963 h 1299410"/>
              <a:gd name="connsiteX5" fmla="*/ 0 w 1769190"/>
              <a:gd name="connsiteY5" fmla="*/ 156447 h 1299410"/>
              <a:gd name="connsiteX6" fmla="*/ 469780 w 1769190"/>
              <a:gd name="connsiteY6" fmla="*/ 156447 h 1299410"/>
              <a:gd name="connsiteX7" fmla="*/ 469780 w 1769190"/>
              <a:gd name="connsiteY7" fmla="*/ 0 h 1299410"/>
              <a:gd name="connsiteX0" fmla="*/ 469780 w 469780"/>
              <a:gd name="connsiteY0" fmla="*/ 0 h 1299410"/>
              <a:gd name="connsiteX1" fmla="*/ 469780 w 469780"/>
              <a:gd name="connsiteY1" fmla="*/ 1299410 h 1299410"/>
              <a:gd name="connsiteX2" fmla="*/ 469780 w 469780"/>
              <a:gd name="connsiteY2" fmla="*/ 1142963 h 1299410"/>
              <a:gd name="connsiteX3" fmla="*/ 0 w 469780"/>
              <a:gd name="connsiteY3" fmla="*/ 1142963 h 1299410"/>
              <a:gd name="connsiteX4" fmla="*/ 0 w 469780"/>
              <a:gd name="connsiteY4" fmla="*/ 156447 h 1299410"/>
              <a:gd name="connsiteX5" fmla="*/ 469780 w 469780"/>
              <a:gd name="connsiteY5" fmla="*/ 156447 h 1299410"/>
              <a:gd name="connsiteX6" fmla="*/ 469780 w 469780"/>
              <a:gd name="connsiteY6" fmla="*/ 0 h 1299410"/>
              <a:gd name="connsiteX0" fmla="*/ 469780 w 469780"/>
              <a:gd name="connsiteY0" fmla="*/ 0 h 1299410"/>
              <a:gd name="connsiteX1" fmla="*/ 469780 w 469780"/>
              <a:gd name="connsiteY1" fmla="*/ 1299410 h 1299410"/>
              <a:gd name="connsiteX2" fmla="*/ 0 w 469780"/>
              <a:gd name="connsiteY2" fmla="*/ 1142963 h 1299410"/>
              <a:gd name="connsiteX3" fmla="*/ 0 w 469780"/>
              <a:gd name="connsiteY3" fmla="*/ 156447 h 1299410"/>
              <a:gd name="connsiteX4" fmla="*/ 469780 w 469780"/>
              <a:gd name="connsiteY4" fmla="*/ 156447 h 1299410"/>
              <a:gd name="connsiteX5" fmla="*/ 469780 w 469780"/>
              <a:gd name="connsiteY5" fmla="*/ 0 h 1299410"/>
              <a:gd name="connsiteX0" fmla="*/ 469780 w 469780"/>
              <a:gd name="connsiteY0" fmla="*/ 0 h 1299410"/>
              <a:gd name="connsiteX1" fmla="*/ 469780 w 469780"/>
              <a:gd name="connsiteY1" fmla="*/ 1299410 h 1299410"/>
              <a:gd name="connsiteX2" fmla="*/ 0 w 469780"/>
              <a:gd name="connsiteY2" fmla="*/ 1142963 h 1299410"/>
              <a:gd name="connsiteX3" fmla="*/ 0 w 469780"/>
              <a:gd name="connsiteY3" fmla="*/ 156447 h 1299410"/>
              <a:gd name="connsiteX4" fmla="*/ 469780 w 469780"/>
              <a:gd name="connsiteY4" fmla="*/ 0 h 1299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9780" h="1299410">
                <a:moveTo>
                  <a:pt x="469780" y="0"/>
                </a:moveTo>
                <a:lnTo>
                  <a:pt x="469780" y="1299410"/>
                </a:lnTo>
                <a:lnTo>
                  <a:pt x="0" y="1142963"/>
                </a:lnTo>
                <a:lnTo>
                  <a:pt x="0" y="156447"/>
                </a:lnTo>
                <a:lnTo>
                  <a:pt x="469780" y="0"/>
                </a:lnTo>
                <a:close/>
              </a:path>
            </a:pathLst>
          </a:custGeom>
          <a:solidFill>
            <a:srgbClr val="13637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2" name="Rectangle 12">
            <a:extLst>
              <a:ext uri="{FF2B5EF4-FFF2-40B4-BE49-F238E27FC236}">
                <a16:creationId xmlns:a16="http://schemas.microsoft.com/office/drawing/2014/main" id="{FE32DB88-CC9B-0C92-1612-335CC9D83CB7}"/>
              </a:ext>
            </a:extLst>
          </p:cNvPr>
          <p:cNvSpPr/>
          <p:nvPr/>
        </p:nvSpPr>
        <p:spPr>
          <a:xfrm>
            <a:off x="6923244" y="4276268"/>
            <a:ext cx="2697002" cy="1240970"/>
          </a:xfrm>
          <a:prstGeom prst="rect">
            <a:avLst/>
          </a:prstGeom>
          <a:solidFill>
            <a:srgbClr val="187FA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3" name="Rectangle 13">
            <a:extLst>
              <a:ext uri="{FF2B5EF4-FFF2-40B4-BE49-F238E27FC236}">
                <a16:creationId xmlns:a16="http://schemas.microsoft.com/office/drawing/2014/main" id="{44273688-630C-C7AB-D657-5E1D03D4E504}"/>
              </a:ext>
            </a:extLst>
          </p:cNvPr>
          <p:cNvSpPr/>
          <p:nvPr/>
        </p:nvSpPr>
        <p:spPr>
          <a:xfrm>
            <a:off x="10211193" y="4079468"/>
            <a:ext cx="1634570" cy="1634570"/>
          </a:xfrm>
          <a:prstGeom prst="rect">
            <a:avLst/>
          </a:prstGeom>
          <a:solidFill>
            <a:srgbClr val="187FA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grpSp>
        <p:nvGrpSpPr>
          <p:cNvPr id="14" name="Group 35">
            <a:extLst>
              <a:ext uri="{FF2B5EF4-FFF2-40B4-BE49-F238E27FC236}">
                <a16:creationId xmlns:a16="http://schemas.microsoft.com/office/drawing/2014/main" id="{F0148CE3-22D3-843A-8B23-C0F6CFA59C5C}"/>
              </a:ext>
            </a:extLst>
          </p:cNvPr>
          <p:cNvGrpSpPr/>
          <p:nvPr/>
        </p:nvGrpSpPr>
        <p:grpSpPr>
          <a:xfrm>
            <a:off x="7117270" y="4318251"/>
            <a:ext cx="2437312" cy="1257366"/>
            <a:chOff x="518905" y="2528421"/>
            <a:chExt cx="2778086" cy="1257366"/>
          </a:xfrm>
        </p:grpSpPr>
        <p:sp>
          <p:nvSpPr>
            <p:cNvPr id="15" name="TextBox 36">
              <a:extLst>
                <a:ext uri="{FF2B5EF4-FFF2-40B4-BE49-F238E27FC236}">
                  <a16:creationId xmlns:a16="http://schemas.microsoft.com/office/drawing/2014/main" id="{4D65F7A1-EDA8-A83F-D43F-8352E6CE02AD}"/>
                </a:ext>
              </a:extLst>
            </p:cNvPr>
            <p:cNvSpPr txBox="1"/>
            <p:nvPr/>
          </p:nvSpPr>
          <p:spPr>
            <a:xfrm>
              <a:off x="526563" y="2528421"/>
              <a:ext cx="2616462" cy="338554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Demanda esencial</a:t>
              </a:r>
            </a:p>
          </p:txBody>
        </p:sp>
        <p:sp>
          <p:nvSpPr>
            <p:cNvPr id="16" name="TextBox 37">
              <a:extLst>
                <a:ext uri="{FF2B5EF4-FFF2-40B4-BE49-F238E27FC236}">
                  <a16:creationId xmlns:a16="http://schemas.microsoft.com/office/drawing/2014/main" id="{A3B4E9A9-B7DB-FD75-514B-639323937ACD}"/>
                </a:ext>
              </a:extLst>
            </p:cNvPr>
            <p:cNvSpPr txBox="1"/>
            <p:nvPr/>
          </p:nvSpPr>
          <p:spPr>
            <a:xfrm>
              <a:off x="518905" y="2808596"/>
              <a:ext cx="2778086" cy="977191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9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" panose="00000500000000000000" pitchFamily="2" charset="0"/>
                </a:rPr>
                <a:t>Ante un evento extraordinario de desabastecimiento de gas, los usuarios de GNCV son considerados los 2° en prioridad, solo después de los usuarios residenciales.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MX" sz="950" kern="0">
                  <a:solidFill>
                    <a:prstClr val="white"/>
                  </a:solidFill>
                  <a:latin typeface="Titillium Web" panose="00000500000000000000" pitchFamily="2" charset="0"/>
                </a:rPr>
                <a:t>Decreto  1073 del 2015 Art. 2.2.2.2.1</a:t>
              </a:r>
              <a:endParaRPr kumimoji="0" lang="es-MX" sz="9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tillium Web" panose="00000500000000000000" pitchFamily="2" charset="0"/>
              </a:endParaRPr>
            </a:p>
            <a:p>
              <a:pPr marL="171450" marR="0" lvl="0" indent="-1714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s-MX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tillium Web" panose="00000500000000000000" pitchFamily="2" charset="0"/>
              </a:endParaRPr>
            </a:p>
          </p:txBody>
        </p:sp>
      </p:grpSp>
      <p:grpSp>
        <p:nvGrpSpPr>
          <p:cNvPr id="17" name="Grupo 16">
            <a:extLst>
              <a:ext uri="{FF2B5EF4-FFF2-40B4-BE49-F238E27FC236}">
                <a16:creationId xmlns:a16="http://schemas.microsoft.com/office/drawing/2014/main" id="{31A1810A-070E-6A34-FAA0-E62BE644A42A}"/>
              </a:ext>
            </a:extLst>
          </p:cNvPr>
          <p:cNvGrpSpPr/>
          <p:nvPr/>
        </p:nvGrpSpPr>
        <p:grpSpPr>
          <a:xfrm>
            <a:off x="10314550" y="4179751"/>
            <a:ext cx="1427857" cy="307777"/>
            <a:chOff x="9808368" y="5178452"/>
            <a:chExt cx="1427857" cy="307777"/>
          </a:xfrm>
        </p:grpSpPr>
        <p:grpSp>
          <p:nvGrpSpPr>
            <p:cNvPr id="18" name="Grupo 17">
              <a:extLst>
                <a:ext uri="{FF2B5EF4-FFF2-40B4-BE49-F238E27FC236}">
                  <a16:creationId xmlns:a16="http://schemas.microsoft.com/office/drawing/2014/main" id="{A00C3664-B876-744D-70D1-F8AFE2CAA3C3}"/>
                </a:ext>
              </a:extLst>
            </p:cNvPr>
            <p:cNvGrpSpPr/>
            <p:nvPr/>
          </p:nvGrpSpPr>
          <p:grpSpPr>
            <a:xfrm>
              <a:off x="9808368" y="5188340"/>
              <a:ext cx="1412082" cy="288000"/>
              <a:chOff x="9966267" y="5311626"/>
              <a:chExt cx="1412082" cy="288000"/>
            </a:xfrm>
          </p:grpSpPr>
          <p:sp>
            <p:nvSpPr>
              <p:cNvPr id="20" name="Rectángulo 19">
                <a:extLst>
                  <a:ext uri="{FF2B5EF4-FFF2-40B4-BE49-F238E27FC236}">
                    <a16:creationId xmlns:a16="http://schemas.microsoft.com/office/drawing/2014/main" id="{CA984D42-0087-22E7-A047-D08FC847F830}"/>
                  </a:ext>
                </a:extLst>
              </p:cNvPr>
              <p:cNvSpPr/>
              <p:nvPr/>
            </p:nvSpPr>
            <p:spPr>
              <a:xfrm>
                <a:off x="10124815" y="5315428"/>
                <a:ext cx="1253534" cy="267332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Elipse 20">
                <a:extLst>
                  <a:ext uri="{FF2B5EF4-FFF2-40B4-BE49-F238E27FC236}">
                    <a16:creationId xmlns:a16="http://schemas.microsoft.com/office/drawing/2014/main" id="{860EFFC7-9BCB-954C-54E2-332C5DECFF02}"/>
                  </a:ext>
                </a:extLst>
              </p:cNvPr>
              <p:cNvSpPr/>
              <p:nvPr/>
            </p:nvSpPr>
            <p:spPr>
              <a:xfrm>
                <a:off x="9966267" y="5311626"/>
                <a:ext cx="288000" cy="288000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MX" sz="12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tillium Web SemiBold" panose="00000700000000000000" pitchFamily="2" charset="0"/>
                    <a:ea typeface="+mn-ea"/>
                    <a:cs typeface="+mn-cs"/>
                  </a:rPr>
                  <a:t>1</a:t>
                </a:r>
                <a:endParaRPr kumimoji="0" lang="es-CO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tillium Web SemiBold" panose="00000700000000000000" pitchFamily="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27F20D54-F5A8-A872-6FB1-101BC424A832}"/>
                </a:ext>
              </a:extLst>
            </p:cNvPr>
            <p:cNvSpPr txBox="1"/>
            <p:nvPr/>
          </p:nvSpPr>
          <p:spPr>
            <a:xfrm>
              <a:off x="10068795" y="5178452"/>
              <a:ext cx="116743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 Light" panose="00000400000000000000" pitchFamily="2" charset="0"/>
                </a:rPr>
                <a:t>Residencial           </a:t>
              </a:r>
              <a:r>
                <a:rPr kumimoji="0" lang="en-US" sz="600" b="0" i="0" u="none" strike="noStrike" kern="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 Light" panose="00000400000000000000" pitchFamily="2" charset="0"/>
                </a:rPr>
                <a:t>              + pequeños comercios</a:t>
              </a:r>
              <a:endParaRPr kumimoji="0" lang="es-CO" sz="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 Web Light" panose="00000400000000000000" pitchFamily="2" charset="0"/>
              </a:endParaRPr>
            </a:p>
          </p:txBody>
        </p:sp>
      </p:grpSp>
      <p:grpSp>
        <p:nvGrpSpPr>
          <p:cNvPr id="22" name="Grupo 21">
            <a:extLst>
              <a:ext uri="{FF2B5EF4-FFF2-40B4-BE49-F238E27FC236}">
                <a16:creationId xmlns:a16="http://schemas.microsoft.com/office/drawing/2014/main" id="{D6AC01CD-DCCA-5DBF-52CB-63CE9AC882FC}"/>
              </a:ext>
            </a:extLst>
          </p:cNvPr>
          <p:cNvGrpSpPr/>
          <p:nvPr/>
        </p:nvGrpSpPr>
        <p:grpSpPr>
          <a:xfrm>
            <a:off x="10314550" y="4552261"/>
            <a:ext cx="1427857" cy="307777"/>
            <a:chOff x="9808368" y="5589367"/>
            <a:chExt cx="1427857" cy="307777"/>
          </a:xfrm>
        </p:grpSpPr>
        <p:grpSp>
          <p:nvGrpSpPr>
            <p:cNvPr id="23" name="Grupo 22">
              <a:extLst>
                <a:ext uri="{FF2B5EF4-FFF2-40B4-BE49-F238E27FC236}">
                  <a16:creationId xmlns:a16="http://schemas.microsoft.com/office/drawing/2014/main" id="{AA381891-E9BA-13B6-2B88-0D0AE220AEEE}"/>
                </a:ext>
              </a:extLst>
            </p:cNvPr>
            <p:cNvGrpSpPr/>
            <p:nvPr/>
          </p:nvGrpSpPr>
          <p:grpSpPr>
            <a:xfrm>
              <a:off x="9808368" y="5599255"/>
              <a:ext cx="1412082" cy="288000"/>
              <a:chOff x="9966267" y="5311626"/>
              <a:chExt cx="1412082" cy="288000"/>
            </a:xfrm>
          </p:grpSpPr>
          <p:sp>
            <p:nvSpPr>
              <p:cNvPr id="25" name="Rectángulo 24">
                <a:extLst>
                  <a:ext uri="{FF2B5EF4-FFF2-40B4-BE49-F238E27FC236}">
                    <a16:creationId xmlns:a16="http://schemas.microsoft.com/office/drawing/2014/main" id="{368B412B-95E9-8582-3A69-A197C7112128}"/>
                  </a:ext>
                </a:extLst>
              </p:cNvPr>
              <p:cNvSpPr/>
              <p:nvPr/>
            </p:nvSpPr>
            <p:spPr>
              <a:xfrm>
                <a:off x="10124815" y="5315428"/>
                <a:ext cx="1253534" cy="267332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Elipse 25">
                <a:extLst>
                  <a:ext uri="{FF2B5EF4-FFF2-40B4-BE49-F238E27FC236}">
                    <a16:creationId xmlns:a16="http://schemas.microsoft.com/office/drawing/2014/main" id="{A988925E-A62F-F3F3-D125-4FCC073D9EFE}"/>
                  </a:ext>
                </a:extLst>
              </p:cNvPr>
              <p:cNvSpPr/>
              <p:nvPr/>
            </p:nvSpPr>
            <p:spPr>
              <a:xfrm>
                <a:off x="9966267" y="5311626"/>
                <a:ext cx="288000" cy="288000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MX" sz="12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tillium Web SemiBold" panose="00000700000000000000" pitchFamily="2" charset="0"/>
                    <a:ea typeface="+mn-ea"/>
                    <a:cs typeface="+mn-cs"/>
                  </a:rPr>
                  <a:t>2</a:t>
                </a:r>
                <a:endParaRPr kumimoji="0" lang="es-CO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tillium Web SemiBold" panose="00000700000000000000" pitchFamily="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B550E6F6-E40F-F41E-AC23-3A27E6CAEED3}"/>
                </a:ext>
              </a:extLst>
            </p:cNvPr>
            <p:cNvSpPr txBox="1"/>
            <p:nvPr/>
          </p:nvSpPr>
          <p:spPr>
            <a:xfrm>
              <a:off x="10068795" y="5589367"/>
              <a:ext cx="116743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 Light" panose="00000400000000000000" pitchFamily="2" charset="0"/>
                </a:rPr>
                <a:t>Demanda GNCV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 Light" panose="00000400000000000000" pitchFamily="2" charset="0"/>
                </a:rPr>
                <a:t>(masivo y dedicados)</a:t>
              </a:r>
              <a:endParaRPr kumimoji="0" lang="es-CO" sz="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tillium Web Light" panose="00000400000000000000" pitchFamily="2" charset="0"/>
              </a:endParaRPr>
            </a:p>
          </p:txBody>
        </p:sp>
      </p:grpSp>
      <p:grpSp>
        <p:nvGrpSpPr>
          <p:cNvPr id="27" name="Grupo 26">
            <a:extLst>
              <a:ext uri="{FF2B5EF4-FFF2-40B4-BE49-F238E27FC236}">
                <a16:creationId xmlns:a16="http://schemas.microsoft.com/office/drawing/2014/main" id="{5C1EADD3-73C0-FD0A-83BE-F920BA753CF8}"/>
              </a:ext>
            </a:extLst>
          </p:cNvPr>
          <p:cNvGrpSpPr/>
          <p:nvPr/>
        </p:nvGrpSpPr>
        <p:grpSpPr>
          <a:xfrm>
            <a:off x="10314550" y="4924771"/>
            <a:ext cx="1427857" cy="307777"/>
            <a:chOff x="9812413" y="5964101"/>
            <a:chExt cx="1427857" cy="307777"/>
          </a:xfrm>
        </p:grpSpPr>
        <p:grpSp>
          <p:nvGrpSpPr>
            <p:cNvPr id="28" name="Grupo 27">
              <a:extLst>
                <a:ext uri="{FF2B5EF4-FFF2-40B4-BE49-F238E27FC236}">
                  <a16:creationId xmlns:a16="http://schemas.microsoft.com/office/drawing/2014/main" id="{DFD6424B-169D-4B71-F152-D1D6105802F0}"/>
                </a:ext>
              </a:extLst>
            </p:cNvPr>
            <p:cNvGrpSpPr/>
            <p:nvPr/>
          </p:nvGrpSpPr>
          <p:grpSpPr>
            <a:xfrm>
              <a:off x="9812413" y="5973989"/>
              <a:ext cx="1412082" cy="288000"/>
              <a:chOff x="9966267" y="5311626"/>
              <a:chExt cx="1412082" cy="288000"/>
            </a:xfrm>
          </p:grpSpPr>
          <p:sp>
            <p:nvSpPr>
              <p:cNvPr id="30" name="Rectángulo 29">
                <a:extLst>
                  <a:ext uri="{FF2B5EF4-FFF2-40B4-BE49-F238E27FC236}">
                    <a16:creationId xmlns:a16="http://schemas.microsoft.com/office/drawing/2014/main" id="{2CF5A0ED-E53D-06BF-85E8-B8BADD4F4440}"/>
                  </a:ext>
                </a:extLst>
              </p:cNvPr>
              <p:cNvSpPr/>
              <p:nvPr/>
            </p:nvSpPr>
            <p:spPr>
              <a:xfrm>
                <a:off x="10124815" y="5315428"/>
                <a:ext cx="1253534" cy="267332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Elipse 30">
                <a:extLst>
                  <a:ext uri="{FF2B5EF4-FFF2-40B4-BE49-F238E27FC236}">
                    <a16:creationId xmlns:a16="http://schemas.microsoft.com/office/drawing/2014/main" id="{29E6D5C1-E8BC-6E80-CB68-CA2063122175}"/>
                  </a:ext>
                </a:extLst>
              </p:cNvPr>
              <p:cNvSpPr/>
              <p:nvPr/>
            </p:nvSpPr>
            <p:spPr>
              <a:xfrm>
                <a:off x="9966267" y="5311626"/>
                <a:ext cx="288000" cy="288000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MX" sz="12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tillium Web SemiBold" panose="00000700000000000000" pitchFamily="2" charset="0"/>
                    <a:ea typeface="+mn-ea"/>
                    <a:cs typeface="+mn-cs"/>
                  </a:rPr>
                  <a:t>3</a:t>
                </a:r>
                <a:endParaRPr kumimoji="0" lang="es-CO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tillium Web SemiBold" panose="00000700000000000000" pitchFamily="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id="{89942730-AD0B-605E-6786-96D775D9CEF3}"/>
                </a:ext>
              </a:extLst>
            </p:cNvPr>
            <p:cNvSpPr txBox="1"/>
            <p:nvPr/>
          </p:nvSpPr>
          <p:spPr>
            <a:xfrm>
              <a:off x="10072840" y="5964101"/>
              <a:ext cx="116743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 Light" panose="00000400000000000000" pitchFamily="2" charset="0"/>
                </a:rPr>
                <a:t>Termoeléctricas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 Light" panose="00000400000000000000" pitchFamily="2" charset="0"/>
                </a:rPr>
                <a:t>(GN para firmeza de energía)</a:t>
              </a:r>
              <a:endParaRPr kumimoji="0" lang="es-CO" sz="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 Web Light" panose="00000400000000000000" pitchFamily="2" charset="0"/>
              </a:endParaRPr>
            </a:p>
          </p:txBody>
        </p:sp>
      </p:grpSp>
      <p:grpSp>
        <p:nvGrpSpPr>
          <p:cNvPr id="32" name="Grupo 31">
            <a:extLst>
              <a:ext uri="{FF2B5EF4-FFF2-40B4-BE49-F238E27FC236}">
                <a16:creationId xmlns:a16="http://schemas.microsoft.com/office/drawing/2014/main" id="{15318C85-5552-BD3F-BF3D-C7D1CE52A25E}"/>
              </a:ext>
            </a:extLst>
          </p:cNvPr>
          <p:cNvGrpSpPr/>
          <p:nvPr/>
        </p:nvGrpSpPr>
        <p:grpSpPr>
          <a:xfrm>
            <a:off x="10314550" y="5297281"/>
            <a:ext cx="1427857" cy="307777"/>
            <a:chOff x="9798687" y="6295982"/>
            <a:chExt cx="1427857" cy="307777"/>
          </a:xfrm>
        </p:grpSpPr>
        <p:grpSp>
          <p:nvGrpSpPr>
            <p:cNvPr id="33" name="Grupo 32">
              <a:extLst>
                <a:ext uri="{FF2B5EF4-FFF2-40B4-BE49-F238E27FC236}">
                  <a16:creationId xmlns:a16="http://schemas.microsoft.com/office/drawing/2014/main" id="{34DC9407-D0D8-CFE5-C35B-93AF69E2E62D}"/>
                </a:ext>
              </a:extLst>
            </p:cNvPr>
            <p:cNvGrpSpPr/>
            <p:nvPr/>
          </p:nvGrpSpPr>
          <p:grpSpPr>
            <a:xfrm>
              <a:off x="9798687" y="6305870"/>
              <a:ext cx="1412082" cy="288000"/>
              <a:chOff x="9966267" y="5311626"/>
              <a:chExt cx="1412082" cy="288000"/>
            </a:xfrm>
          </p:grpSpPr>
          <p:sp>
            <p:nvSpPr>
              <p:cNvPr id="35" name="Rectángulo 34">
                <a:extLst>
                  <a:ext uri="{FF2B5EF4-FFF2-40B4-BE49-F238E27FC236}">
                    <a16:creationId xmlns:a16="http://schemas.microsoft.com/office/drawing/2014/main" id="{61D8EDDC-DCB2-4111-85D8-B0DECE435359}"/>
                  </a:ext>
                </a:extLst>
              </p:cNvPr>
              <p:cNvSpPr/>
              <p:nvPr/>
            </p:nvSpPr>
            <p:spPr>
              <a:xfrm>
                <a:off x="10124815" y="5315428"/>
                <a:ext cx="1253534" cy="267332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Elipse 36">
                <a:extLst>
                  <a:ext uri="{FF2B5EF4-FFF2-40B4-BE49-F238E27FC236}">
                    <a16:creationId xmlns:a16="http://schemas.microsoft.com/office/drawing/2014/main" id="{0BAE9B14-3F5E-8659-E058-9F9745D1EB11}"/>
                  </a:ext>
                </a:extLst>
              </p:cNvPr>
              <p:cNvSpPr/>
              <p:nvPr/>
            </p:nvSpPr>
            <p:spPr>
              <a:xfrm>
                <a:off x="9966267" y="5311626"/>
                <a:ext cx="288000" cy="288000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MX" sz="12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tillium Web SemiBold" panose="00000700000000000000" pitchFamily="2" charset="0"/>
                    <a:ea typeface="+mn-ea"/>
                    <a:cs typeface="+mn-cs"/>
                  </a:rPr>
                  <a:t>4</a:t>
                </a:r>
                <a:endParaRPr kumimoji="0" lang="es-CO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tillium Web SemiBold" panose="00000700000000000000" pitchFamily="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4" name="CuadroTexto 33">
              <a:extLst>
                <a:ext uri="{FF2B5EF4-FFF2-40B4-BE49-F238E27FC236}">
                  <a16:creationId xmlns:a16="http://schemas.microsoft.com/office/drawing/2014/main" id="{BA84B321-7FD8-F69E-D103-38085868C6B3}"/>
                </a:ext>
              </a:extLst>
            </p:cNvPr>
            <p:cNvSpPr txBox="1"/>
            <p:nvPr/>
          </p:nvSpPr>
          <p:spPr>
            <a:xfrm>
              <a:off x="10059114" y="6295982"/>
              <a:ext cx="116743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 Light" panose="00000400000000000000" pitchFamily="2" charset="0"/>
                </a:rPr>
                <a:t>Refinerías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 Light" panose="00000400000000000000" pitchFamily="2" charset="0"/>
                </a:rPr>
                <a:t>(Excepto autogeneración)</a:t>
              </a:r>
              <a:endParaRPr kumimoji="0" lang="es-CO" sz="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 Web Light" panose="00000400000000000000" pitchFamily="2" charset="0"/>
              </a:endParaRPr>
            </a:p>
          </p:txBody>
        </p:sp>
      </p:grpSp>
      <p:sp>
        <p:nvSpPr>
          <p:cNvPr id="38" name="Título 1">
            <a:extLst>
              <a:ext uri="{FF2B5EF4-FFF2-40B4-BE49-F238E27FC236}">
                <a16:creationId xmlns:a16="http://schemas.microsoft.com/office/drawing/2014/main" id="{059D3F40-98A7-ED52-AB3B-EA3DA4E12974}"/>
              </a:ext>
            </a:extLst>
          </p:cNvPr>
          <p:cNvSpPr txBox="1">
            <a:spLocks/>
          </p:cNvSpPr>
          <p:nvPr/>
        </p:nvSpPr>
        <p:spPr>
          <a:xfrm>
            <a:off x="122807" y="6556354"/>
            <a:ext cx="6325618" cy="301646"/>
          </a:xfrm>
          <a:prstGeom prst="rect">
            <a:avLst/>
          </a:prstGeom>
        </p:spPr>
        <p:txBody>
          <a:bodyPr/>
          <a:lstStyle>
            <a:lvl1pPr algn="l" defTabSz="342900" rtl="0" eaLnBrk="1" latinLnBrk="0" hangingPunct="1">
              <a:spcBef>
                <a:spcPct val="0"/>
              </a:spcBef>
              <a:buNone/>
              <a:defRPr sz="3300" kern="1200" baseline="0">
                <a:solidFill>
                  <a:schemeClr val="bg1"/>
                </a:solidFill>
                <a:latin typeface="Verdana"/>
                <a:ea typeface="+mj-ea"/>
                <a:cs typeface="+mj-cs"/>
              </a:defRPr>
            </a:lvl1pPr>
          </a:lstStyle>
          <a:p>
            <a:pPr marL="0" marR="0" lvl="0" indent="0" algn="just" defTabSz="34289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800" b="0" i="0" u="none" strike="noStrike" kern="800" cap="none" spc="0" normalizeH="0" baseline="0" noProof="0">
                <a:ln>
                  <a:noFill/>
                </a:ln>
                <a:effectLst/>
                <a:uLnTx/>
                <a:uFillTx/>
                <a:latin typeface="Avenir Next LT Pro" panose="020B0504020202020204" pitchFamily="34" charset="0"/>
              </a:rPr>
              <a:t>*Fuentes: BEMC, ANH, Ecopetrol. Gráfico </a:t>
            </a:r>
            <a:r>
              <a:rPr lang="es-CO" sz="800" kern="800">
                <a:latin typeface="Avenir Next LT Pro" panose="020B0504020202020204" pitchFamily="34" charset="0"/>
              </a:rPr>
              <a:t>de referencia</a:t>
            </a:r>
            <a:r>
              <a:rPr kumimoji="0" lang="es-CO" sz="800" b="0" i="0" u="none" strike="noStrike" kern="800" cap="none" spc="0" normalizeH="0" baseline="0" noProof="0">
                <a:ln>
                  <a:noFill/>
                </a:ln>
                <a:effectLst/>
                <a:uLnTx/>
                <a:uFillTx/>
                <a:latin typeface="Avenir Next LT Pro" panose="020B0504020202020204" pitchFamily="34" charset="0"/>
              </a:rPr>
              <a:t>: ANDI, Congreso Internacional de Hidrógeno 2024.</a:t>
            </a:r>
          </a:p>
        </p:txBody>
      </p:sp>
      <p:pic>
        <p:nvPicPr>
          <p:cNvPr id="5" name="Imagen 4" descr="Logotipo&#10;&#10;Descripción generada automáticamente">
            <a:extLst>
              <a:ext uri="{FF2B5EF4-FFF2-40B4-BE49-F238E27FC236}">
                <a16:creationId xmlns:a16="http://schemas.microsoft.com/office/drawing/2014/main" id="{49AC2C80-6020-52FE-BD62-91046A6D053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161" y="-242217"/>
            <a:ext cx="1440691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9306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3AB7D6-265B-21CA-7A38-76E0AD61E5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1B24439-DAE0-CF96-5FE9-24E662FFCE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8642" y="0"/>
            <a:ext cx="12220642" cy="7032811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BC142A8D-3015-615C-72FB-A8AB9EC0B73C}"/>
              </a:ext>
            </a:extLst>
          </p:cNvPr>
          <p:cNvSpPr/>
          <p:nvPr/>
        </p:nvSpPr>
        <p:spPr>
          <a:xfrm>
            <a:off x="-19878" y="0"/>
            <a:ext cx="12220642" cy="7032811"/>
          </a:xfrm>
          <a:prstGeom prst="rect">
            <a:avLst/>
          </a:prstGeom>
          <a:gradFill flip="none" rotWithShape="1">
            <a:gsLst>
              <a:gs pos="0">
                <a:srgbClr val="01ADDC">
                  <a:alpha val="48000"/>
                </a:srgbClr>
              </a:gs>
              <a:gs pos="0">
                <a:srgbClr val="106E9A">
                  <a:alpha val="59000"/>
                </a:srgbClr>
              </a:gs>
              <a:gs pos="29000">
                <a:srgbClr val="184D78">
                  <a:alpha val="84000"/>
                </a:srgbClr>
              </a:gs>
              <a:gs pos="58000">
                <a:srgbClr val="7030A0">
                  <a:alpha val="69000"/>
                </a:srgbClr>
              </a:gs>
              <a:gs pos="100000">
                <a:srgbClr val="212A54">
                  <a:alpha val="86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tillium Web" panose="00000500000000000000" pitchFamily="2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4D320AD-2AD5-0A25-E170-44C32C70FF47}"/>
              </a:ext>
            </a:extLst>
          </p:cNvPr>
          <p:cNvSpPr txBox="1"/>
          <p:nvPr/>
        </p:nvSpPr>
        <p:spPr>
          <a:xfrm>
            <a:off x="383380" y="361567"/>
            <a:ext cx="9412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>
                <a:solidFill>
                  <a:schemeClr val="bg1"/>
                </a:solidFill>
                <a:effectLst/>
                <a:latin typeface="Titillium Web" panose="00000500000000000000" pitchFamily="2" charset="0"/>
              </a:rPr>
              <a:t>COMPETITIVIDAD</a:t>
            </a:r>
            <a:endParaRPr lang="es-CO" sz="2800">
              <a:solidFill>
                <a:schemeClr val="bg1"/>
              </a:solidFill>
              <a:effectLst/>
              <a:latin typeface="Titillium Web" panose="00000500000000000000" pitchFamily="2" charset="0"/>
            </a:endParaRP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64CD3564-A055-4D23-4149-F6004611AE9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58326411"/>
              </p:ext>
            </p:extLst>
          </p:nvPr>
        </p:nvGraphicFramePr>
        <p:xfrm>
          <a:off x="145255" y="1225096"/>
          <a:ext cx="7227095" cy="4817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ítulo 1">
            <a:extLst>
              <a:ext uri="{FF2B5EF4-FFF2-40B4-BE49-F238E27FC236}">
                <a16:creationId xmlns:a16="http://schemas.microsoft.com/office/drawing/2014/main" id="{876A488F-5840-240E-F3AB-6197E8F19F83}"/>
              </a:ext>
            </a:extLst>
          </p:cNvPr>
          <p:cNvSpPr txBox="1">
            <a:spLocks/>
          </p:cNvSpPr>
          <p:nvPr/>
        </p:nvSpPr>
        <p:spPr>
          <a:xfrm>
            <a:off x="122807" y="6556354"/>
            <a:ext cx="6325618" cy="301646"/>
          </a:xfrm>
          <a:prstGeom prst="rect">
            <a:avLst/>
          </a:prstGeom>
        </p:spPr>
        <p:txBody>
          <a:bodyPr/>
          <a:lstStyle>
            <a:lvl1pPr algn="l" defTabSz="342900" rtl="0" eaLnBrk="1" latinLnBrk="0" hangingPunct="1">
              <a:spcBef>
                <a:spcPct val="0"/>
              </a:spcBef>
              <a:buNone/>
              <a:defRPr sz="3300" kern="1200" baseline="0">
                <a:solidFill>
                  <a:schemeClr val="bg1"/>
                </a:solidFill>
                <a:latin typeface="Verdana"/>
                <a:ea typeface="+mj-ea"/>
                <a:cs typeface="+mj-cs"/>
              </a:defRPr>
            </a:lvl1pPr>
          </a:lstStyle>
          <a:p>
            <a:pPr marL="0" marR="0" lvl="0" indent="0" algn="just" defTabSz="34289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800" b="0" i="0" u="none" strike="noStrike" kern="800" cap="none" spc="0" normalizeH="0" baseline="0" noProof="0">
                <a:ln>
                  <a:noFill/>
                </a:ln>
                <a:effectLst/>
                <a:uLnTx/>
                <a:uFillTx/>
                <a:latin typeface="Avenir Next LT Pro" panose="020B0504020202020204" pitchFamily="34" charset="0"/>
              </a:rPr>
              <a:t>*Fuentes: BEMC, ANH, Ecopetrol. Gráfico </a:t>
            </a:r>
            <a:r>
              <a:rPr lang="es-CO" sz="800" kern="800">
                <a:latin typeface="Avenir Next LT Pro" panose="020B0504020202020204" pitchFamily="34" charset="0"/>
              </a:rPr>
              <a:t>de referencia</a:t>
            </a:r>
            <a:r>
              <a:rPr kumimoji="0" lang="es-CO" sz="800" b="0" i="0" u="none" strike="noStrike" kern="800" cap="none" spc="0" normalizeH="0" baseline="0" noProof="0">
                <a:ln>
                  <a:noFill/>
                </a:ln>
                <a:effectLst/>
                <a:uLnTx/>
                <a:uFillTx/>
                <a:latin typeface="Avenir Next LT Pro" panose="020B0504020202020204" pitchFamily="34" charset="0"/>
              </a:rPr>
              <a:t>: ANDI, Congreso Internacional de Hidrógeno 2024.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F1DCCEC-6CAB-BA1C-1CE9-DD0E1799D6F2}"/>
              </a:ext>
            </a:extLst>
          </p:cNvPr>
          <p:cNvSpPr txBox="1"/>
          <p:nvPr/>
        </p:nvSpPr>
        <p:spPr>
          <a:xfrm>
            <a:off x="7889976" y="2371394"/>
            <a:ext cx="358764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venir Next LT Pro" panose="020B0504020202020204" pitchFamily="34" charset="0"/>
            </a:endParaRP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Los precios nacionales comparados con el precio internacional (Henry Hub), cuentan con mayor estabilidad y desde el 2017 se mueven en una franja que oscila entre </a:t>
            </a:r>
            <a:r>
              <a:rPr kumimoji="0" lang="es-MX" sz="1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US$3,5/MBTU y US$6,5/MBTU.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venir Next LT Pro" panose="020B0504020202020204" pitchFamily="34" charset="0"/>
            </a:endParaRP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Los resultados de la proyección permiten observar una tendencia creciente en el precio del gas entre 2024 a 2029, que eventualmente puede conducir el precio del gas 2030 a </a:t>
            </a:r>
            <a:r>
              <a:rPr kumimoji="0" lang="es-MX" sz="1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US$12/MBTU</a:t>
            </a:r>
            <a:r>
              <a:rPr kumimoji="0" lang="es-MX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.</a:t>
            </a:r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336764DE-713C-3388-C630-9C7F88345D2D}"/>
              </a:ext>
            </a:extLst>
          </p:cNvPr>
          <p:cNvCxnSpPr>
            <a:cxnSpLocks/>
          </p:cNvCxnSpPr>
          <p:nvPr/>
        </p:nvCxnSpPr>
        <p:spPr>
          <a:xfrm>
            <a:off x="-28642" y="901697"/>
            <a:ext cx="11213500" cy="0"/>
          </a:xfrm>
          <a:prstGeom prst="line">
            <a:avLst/>
          </a:prstGeom>
          <a:ln w="28575"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n 6" descr="Logotipo&#10;&#10;Descripción generada automáticamente">
            <a:extLst>
              <a:ext uri="{FF2B5EF4-FFF2-40B4-BE49-F238E27FC236}">
                <a16:creationId xmlns:a16="http://schemas.microsoft.com/office/drawing/2014/main" id="{603EBD51-55BF-BFC4-43E9-E55CB614396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909" y="-271717"/>
            <a:ext cx="1440691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0634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A97F84-D270-CC35-3336-AD51A918D0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Imagen 40" descr="Vista de una montaña&#10;&#10;Descripción generada automáticamente">
            <a:extLst>
              <a:ext uri="{FF2B5EF4-FFF2-40B4-BE49-F238E27FC236}">
                <a16:creationId xmlns:a16="http://schemas.microsoft.com/office/drawing/2014/main" id="{92DB7F13-CF32-7715-6E7C-9C9045229B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42" name="Rectángulo 41">
            <a:extLst>
              <a:ext uri="{FF2B5EF4-FFF2-40B4-BE49-F238E27FC236}">
                <a16:creationId xmlns:a16="http://schemas.microsoft.com/office/drawing/2014/main" id="{4E25BD5E-3745-4735-AAC6-5B3E02D646E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28642" y="-12422"/>
            <a:ext cx="12220642" cy="6858001"/>
          </a:xfrm>
          <a:prstGeom prst="rect">
            <a:avLst/>
          </a:prstGeom>
          <a:gradFill flip="none" rotWithShape="1">
            <a:gsLst>
              <a:gs pos="0">
                <a:srgbClr val="01ADDC">
                  <a:alpha val="26000"/>
                </a:srgbClr>
              </a:gs>
              <a:gs pos="0">
                <a:srgbClr val="106E9A">
                  <a:alpha val="59000"/>
                </a:srgbClr>
              </a:gs>
              <a:gs pos="49000">
                <a:srgbClr val="583895">
                  <a:alpha val="62000"/>
                </a:srgbClr>
              </a:gs>
              <a:gs pos="21000">
                <a:srgbClr val="184D78">
                  <a:alpha val="71000"/>
                </a:srgbClr>
              </a:gs>
              <a:gs pos="81000">
                <a:srgbClr val="7030A0">
                  <a:alpha val="69000"/>
                </a:srgbClr>
              </a:gs>
              <a:gs pos="100000">
                <a:srgbClr val="212A54">
                  <a:alpha val="86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4B3D7E89-3CF6-8EE9-5CE5-1AC272D7FAA5}"/>
              </a:ext>
            </a:extLst>
          </p:cNvPr>
          <p:cNvCxnSpPr>
            <a:cxnSpLocks/>
          </p:cNvCxnSpPr>
          <p:nvPr/>
        </p:nvCxnSpPr>
        <p:spPr>
          <a:xfrm>
            <a:off x="16876" y="882528"/>
            <a:ext cx="9218554" cy="0"/>
          </a:xfrm>
          <a:prstGeom prst="line">
            <a:avLst/>
          </a:prstGeom>
          <a:ln w="28575">
            <a:gradFill>
              <a:gsLst>
                <a:gs pos="0">
                  <a:srgbClr val="CDDE00">
                    <a:alpha val="0"/>
                  </a:srgbClr>
                </a:gs>
                <a:gs pos="100000">
                  <a:srgbClr val="CDDE00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uadroTexto 28">
            <a:extLst>
              <a:ext uri="{FF2B5EF4-FFF2-40B4-BE49-F238E27FC236}">
                <a16:creationId xmlns:a16="http://schemas.microsoft.com/office/drawing/2014/main" id="{81F9BD63-45CB-AF23-C0C6-8DA16F009584}"/>
              </a:ext>
            </a:extLst>
          </p:cNvPr>
          <p:cNvSpPr txBox="1"/>
          <p:nvPr/>
        </p:nvSpPr>
        <p:spPr>
          <a:xfrm>
            <a:off x="143826" y="359308"/>
            <a:ext cx="9847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>
              <a:defRPr sz="2800">
                <a:solidFill>
                  <a:schemeClr val="bg1"/>
                </a:solidFill>
                <a:effectLst/>
                <a:latin typeface="Titillium Web" panose="00000500000000000000" pitchFamily="2" charset="0"/>
              </a:defRPr>
            </a:lvl1pPr>
          </a:lstStyle>
          <a:p>
            <a:r>
              <a:rPr lang="es-MX"/>
              <a:t>MERCADOS DE MOVILIDAD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A9BBFB81-1E5D-C741-B94F-19263A99840D}"/>
              </a:ext>
            </a:extLst>
          </p:cNvPr>
          <p:cNvGrpSpPr/>
          <p:nvPr/>
        </p:nvGrpSpPr>
        <p:grpSpPr>
          <a:xfrm>
            <a:off x="1015842" y="1047869"/>
            <a:ext cx="10502961" cy="2702495"/>
            <a:chOff x="247789" y="2830465"/>
            <a:chExt cx="12273038" cy="3157951"/>
          </a:xfrm>
        </p:grpSpPr>
        <p:grpSp>
          <p:nvGrpSpPr>
            <p:cNvPr id="4" name="Group 2">
              <a:extLst>
                <a:ext uri="{FF2B5EF4-FFF2-40B4-BE49-F238E27FC236}">
                  <a16:creationId xmlns:a16="http://schemas.microsoft.com/office/drawing/2014/main" id="{B66B596D-DB61-8934-9821-B96BA7B1A2E3}"/>
                </a:ext>
              </a:extLst>
            </p:cNvPr>
            <p:cNvGrpSpPr/>
            <p:nvPr/>
          </p:nvGrpSpPr>
          <p:grpSpPr>
            <a:xfrm>
              <a:off x="247789" y="3468128"/>
              <a:ext cx="11983279" cy="1840375"/>
              <a:chOff x="838200" y="2102477"/>
              <a:chExt cx="10536405" cy="2755159"/>
            </a:xfrm>
          </p:grpSpPr>
          <p:sp>
            <p:nvSpPr>
              <p:cNvPr id="28" name="Shape">
                <a:extLst>
                  <a:ext uri="{FF2B5EF4-FFF2-40B4-BE49-F238E27FC236}">
                    <a16:creationId xmlns:a16="http://schemas.microsoft.com/office/drawing/2014/main" id="{ADE3640F-58C0-37A1-FA3D-8BDBEBA4A26A}"/>
                  </a:ext>
                </a:extLst>
              </p:cNvPr>
              <p:cNvSpPr/>
              <p:nvPr/>
            </p:nvSpPr>
            <p:spPr>
              <a:xfrm>
                <a:off x="838200" y="2196591"/>
                <a:ext cx="10536405" cy="26610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extrusionOk="0">
                    <a:moveTo>
                      <a:pt x="21518" y="18420"/>
                    </a:moveTo>
                    <a:lnTo>
                      <a:pt x="19010" y="16921"/>
                    </a:lnTo>
                    <a:cubicBezTo>
                      <a:pt x="18978" y="16921"/>
                      <a:pt x="18942" y="16892"/>
                      <a:pt x="18909" y="16845"/>
                    </a:cubicBezTo>
                    <a:cubicBezTo>
                      <a:pt x="18875" y="16797"/>
                      <a:pt x="18839" y="16730"/>
                      <a:pt x="18808" y="16644"/>
                    </a:cubicBezTo>
                    <a:cubicBezTo>
                      <a:pt x="18774" y="16558"/>
                      <a:pt x="18745" y="16463"/>
                      <a:pt x="18716" y="16358"/>
                    </a:cubicBezTo>
                    <a:cubicBezTo>
                      <a:pt x="18690" y="16253"/>
                      <a:pt x="18666" y="16128"/>
                      <a:pt x="18649" y="16004"/>
                    </a:cubicBezTo>
                    <a:lnTo>
                      <a:pt x="16809" y="2798"/>
                    </a:lnTo>
                    <a:cubicBezTo>
                      <a:pt x="16751" y="2387"/>
                      <a:pt x="16672" y="2005"/>
                      <a:pt x="16575" y="1662"/>
                    </a:cubicBezTo>
                    <a:cubicBezTo>
                      <a:pt x="16482" y="1327"/>
                      <a:pt x="16371" y="1031"/>
                      <a:pt x="16251" y="783"/>
                    </a:cubicBezTo>
                    <a:cubicBezTo>
                      <a:pt x="16133" y="535"/>
                      <a:pt x="16008" y="344"/>
                      <a:pt x="15879" y="210"/>
                    </a:cubicBezTo>
                    <a:cubicBezTo>
                      <a:pt x="15751" y="76"/>
                      <a:pt x="15622" y="0"/>
                      <a:pt x="15492" y="0"/>
                    </a:cubicBezTo>
                    <a:lnTo>
                      <a:pt x="14468" y="0"/>
                    </a:lnTo>
                    <a:cubicBezTo>
                      <a:pt x="14341" y="0"/>
                      <a:pt x="14225" y="76"/>
                      <a:pt x="14124" y="210"/>
                    </a:cubicBezTo>
                    <a:cubicBezTo>
                      <a:pt x="14024" y="344"/>
                      <a:pt x="13939" y="544"/>
                      <a:pt x="13872" y="783"/>
                    </a:cubicBezTo>
                    <a:cubicBezTo>
                      <a:pt x="13805" y="1031"/>
                      <a:pt x="13757" y="1327"/>
                      <a:pt x="13733" y="1662"/>
                    </a:cubicBezTo>
                    <a:cubicBezTo>
                      <a:pt x="13709" y="2005"/>
                      <a:pt x="13706" y="2387"/>
                      <a:pt x="13735" y="2798"/>
                    </a:cubicBezTo>
                    <a:lnTo>
                      <a:pt x="14641" y="16004"/>
                    </a:lnTo>
                    <a:cubicBezTo>
                      <a:pt x="14651" y="16128"/>
                      <a:pt x="14651" y="16243"/>
                      <a:pt x="14648" y="16358"/>
                    </a:cubicBezTo>
                    <a:cubicBezTo>
                      <a:pt x="14644" y="16463"/>
                      <a:pt x="14634" y="16568"/>
                      <a:pt x="14619" y="16644"/>
                    </a:cubicBezTo>
                    <a:cubicBezTo>
                      <a:pt x="14605" y="16730"/>
                      <a:pt x="14583" y="16797"/>
                      <a:pt x="14559" y="16845"/>
                    </a:cubicBezTo>
                    <a:cubicBezTo>
                      <a:pt x="14535" y="16892"/>
                      <a:pt x="14507" y="16921"/>
                      <a:pt x="14475" y="16921"/>
                    </a:cubicBezTo>
                    <a:lnTo>
                      <a:pt x="13026" y="16921"/>
                    </a:lnTo>
                    <a:cubicBezTo>
                      <a:pt x="12995" y="16921"/>
                      <a:pt x="12964" y="16892"/>
                      <a:pt x="12933" y="16845"/>
                    </a:cubicBezTo>
                    <a:cubicBezTo>
                      <a:pt x="12904" y="16797"/>
                      <a:pt x="12875" y="16730"/>
                      <a:pt x="12851" y="16644"/>
                    </a:cubicBezTo>
                    <a:cubicBezTo>
                      <a:pt x="12827" y="16558"/>
                      <a:pt x="12808" y="16463"/>
                      <a:pt x="12791" y="16358"/>
                    </a:cubicBezTo>
                    <a:cubicBezTo>
                      <a:pt x="12776" y="16253"/>
                      <a:pt x="12764" y="16128"/>
                      <a:pt x="12760" y="16004"/>
                    </a:cubicBezTo>
                    <a:lnTo>
                      <a:pt x="12464" y="7630"/>
                    </a:lnTo>
                    <a:cubicBezTo>
                      <a:pt x="12447" y="7124"/>
                      <a:pt x="12399" y="6656"/>
                      <a:pt x="12332" y="6236"/>
                    </a:cubicBezTo>
                    <a:cubicBezTo>
                      <a:pt x="12265" y="5825"/>
                      <a:pt x="12176" y="5462"/>
                      <a:pt x="12072" y="5157"/>
                    </a:cubicBezTo>
                    <a:cubicBezTo>
                      <a:pt x="11969" y="4860"/>
                      <a:pt x="11854" y="4622"/>
                      <a:pt x="11726" y="4459"/>
                    </a:cubicBezTo>
                    <a:cubicBezTo>
                      <a:pt x="11601" y="4297"/>
                      <a:pt x="11464" y="4211"/>
                      <a:pt x="11323" y="4211"/>
                    </a:cubicBezTo>
                    <a:lnTo>
                      <a:pt x="10193" y="4211"/>
                    </a:lnTo>
                    <a:cubicBezTo>
                      <a:pt x="10051" y="4211"/>
                      <a:pt x="9917" y="4297"/>
                      <a:pt x="9790" y="4459"/>
                    </a:cubicBezTo>
                    <a:cubicBezTo>
                      <a:pt x="9662" y="4622"/>
                      <a:pt x="9544" y="4860"/>
                      <a:pt x="9444" y="5157"/>
                    </a:cubicBezTo>
                    <a:cubicBezTo>
                      <a:pt x="9340" y="5462"/>
                      <a:pt x="9251" y="5825"/>
                      <a:pt x="9184" y="6236"/>
                    </a:cubicBezTo>
                    <a:cubicBezTo>
                      <a:pt x="9114" y="6656"/>
                      <a:pt x="9069" y="7124"/>
                      <a:pt x="9049" y="7630"/>
                    </a:cubicBezTo>
                    <a:lnTo>
                      <a:pt x="8754" y="16004"/>
                    </a:lnTo>
                    <a:cubicBezTo>
                      <a:pt x="8749" y="16128"/>
                      <a:pt x="8739" y="16243"/>
                      <a:pt x="8723" y="16358"/>
                    </a:cubicBezTo>
                    <a:cubicBezTo>
                      <a:pt x="8708" y="16463"/>
                      <a:pt x="8687" y="16568"/>
                      <a:pt x="8663" y="16644"/>
                    </a:cubicBezTo>
                    <a:cubicBezTo>
                      <a:pt x="8639" y="16730"/>
                      <a:pt x="8612" y="16797"/>
                      <a:pt x="8581" y="16845"/>
                    </a:cubicBezTo>
                    <a:cubicBezTo>
                      <a:pt x="8552" y="16892"/>
                      <a:pt x="8521" y="16921"/>
                      <a:pt x="8487" y="16921"/>
                    </a:cubicBezTo>
                    <a:lnTo>
                      <a:pt x="7038" y="16921"/>
                    </a:lnTo>
                    <a:cubicBezTo>
                      <a:pt x="7007" y="16921"/>
                      <a:pt x="6978" y="16892"/>
                      <a:pt x="6954" y="16845"/>
                    </a:cubicBezTo>
                    <a:cubicBezTo>
                      <a:pt x="6930" y="16797"/>
                      <a:pt x="6908" y="16730"/>
                      <a:pt x="6894" y="16644"/>
                    </a:cubicBezTo>
                    <a:cubicBezTo>
                      <a:pt x="6880" y="16558"/>
                      <a:pt x="6868" y="16463"/>
                      <a:pt x="6865" y="16358"/>
                    </a:cubicBezTo>
                    <a:cubicBezTo>
                      <a:pt x="6860" y="16253"/>
                      <a:pt x="6863" y="16128"/>
                      <a:pt x="6872" y="16004"/>
                    </a:cubicBezTo>
                    <a:lnTo>
                      <a:pt x="6985" y="14362"/>
                    </a:lnTo>
                    <a:cubicBezTo>
                      <a:pt x="7031" y="13712"/>
                      <a:pt x="7038" y="13101"/>
                      <a:pt x="7014" y="12557"/>
                    </a:cubicBezTo>
                    <a:cubicBezTo>
                      <a:pt x="6990" y="12022"/>
                      <a:pt x="6937" y="11554"/>
                      <a:pt x="6858" y="11172"/>
                    </a:cubicBezTo>
                    <a:cubicBezTo>
                      <a:pt x="6781" y="10790"/>
                      <a:pt x="6678" y="10485"/>
                      <a:pt x="6558" y="10275"/>
                    </a:cubicBezTo>
                    <a:cubicBezTo>
                      <a:pt x="6437" y="10065"/>
                      <a:pt x="6296" y="9950"/>
                      <a:pt x="6137" y="9950"/>
                    </a:cubicBezTo>
                    <a:lnTo>
                      <a:pt x="4864" y="9950"/>
                    </a:lnTo>
                    <a:cubicBezTo>
                      <a:pt x="4705" y="9950"/>
                      <a:pt x="4539" y="10065"/>
                      <a:pt x="4376" y="10275"/>
                    </a:cubicBezTo>
                    <a:cubicBezTo>
                      <a:pt x="4210" y="10485"/>
                      <a:pt x="4044" y="10790"/>
                      <a:pt x="3888" y="11172"/>
                    </a:cubicBezTo>
                    <a:cubicBezTo>
                      <a:pt x="3729" y="11564"/>
                      <a:pt x="3578" y="12032"/>
                      <a:pt x="3443" y="12557"/>
                    </a:cubicBezTo>
                    <a:cubicBezTo>
                      <a:pt x="3306" y="13101"/>
                      <a:pt x="3189" y="13703"/>
                      <a:pt x="3097" y="14362"/>
                    </a:cubicBezTo>
                    <a:lnTo>
                      <a:pt x="2869" y="16004"/>
                    </a:lnTo>
                    <a:cubicBezTo>
                      <a:pt x="2852" y="16128"/>
                      <a:pt x="2828" y="16243"/>
                      <a:pt x="2802" y="16358"/>
                    </a:cubicBezTo>
                    <a:cubicBezTo>
                      <a:pt x="2775" y="16463"/>
                      <a:pt x="2744" y="16568"/>
                      <a:pt x="2711" y="16644"/>
                    </a:cubicBezTo>
                    <a:cubicBezTo>
                      <a:pt x="2677" y="16730"/>
                      <a:pt x="2643" y="16797"/>
                      <a:pt x="2610" y="16845"/>
                    </a:cubicBezTo>
                    <a:cubicBezTo>
                      <a:pt x="2576" y="16892"/>
                      <a:pt x="2540" y="16921"/>
                      <a:pt x="2509" y="16921"/>
                    </a:cubicBezTo>
                    <a:lnTo>
                      <a:pt x="0" y="18611"/>
                    </a:lnTo>
                    <a:lnTo>
                      <a:pt x="0" y="19490"/>
                    </a:lnTo>
                    <a:cubicBezTo>
                      <a:pt x="0" y="20616"/>
                      <a:pt x="221" y="21562"/>
                      <a:pt x="505" y="21600"/>
                    </a:cubicBezTo>
                    <a:cubicBezTo>
                      <a:pt x="514" y="21600"/>
                      <a:pt x="524" y="21600"/>
                      <a:pt x="533" y="21600"/>
                    </a:cubicBezTo>
                    <a:lnTo>
                      <a:pt x="1838" y="21600"/>
                    </a:lnTo>
                    <a:cubicBezTo>
                      <a:pt x="2033" y="21600"/>
                      <a:pt x="2244" y="21428"/>
                      <a:pt x="2453" y="21123"/>
                    </a:cubicBezTo>
                    <a:cubicBezTo>
                      <a:pt x="2662" y="20817"/>
                      <a:pt x="2869" y="20378"/>
                      <a:pt x="3061" y="19853"/>
                    </a:cubicBezTo>
                    <a:cubicBezTo>
                      <a:pt x="3251" y="19337"/>
                      <a:pt x="3427" y="18726"/>
                      <a:pt x="3576" y="18067"/>
                    </a:cubicBezTo>
                    <a:cubicBezTo>
                      <a:pt x="3722" y="17417"/>
                      <a:pt x="3842" y="16730"/>
                      <a:pt x="3929" y="16014"/>
                    </a:cubicBezTo>
                    <a:lnTo>
                      <a:pt x="4126" y="14371"/>
                    </a:lnTo>
                    <a:cubicBezTo>
                      <a:pt x="4140" y="14257"/>
                      <a:pt x="4159" y="14142"/>
                      <a:pt x="4184" y="14047"/>
                    </a:cubicBezTo>
                    <a:cubicBezTo>
                      <a:pt x="4208" y="13951"/>
                      <a:pt x="4234" y="13856"/>
                      <a:pt x="4263" y="13779"/>
                    </a:cubicBezTo>
                    <a:cubicBezTo>
                      <a:pt x="4292" y="13703"/>
                      <a:pt x="4323" y="13646"/>
                      <a:pt x="4354" y="13598"/>
                    </a:cubicBezTo>
                    <a:cubicBezTo>
                      <a:pt x="4385" y="13560"/>
                      <a:pt x="4417" y="13531"/>
                      <a:pt x="4445" y="13531"/>
                    </a:cubicBezTo>
                    <a:lnTo>
                      <a:pt x="5810" y="13531"/>
                    </a:lnTo>
                    <a:cubicBezTo>
                      <a:pt x="5839" y="13531"/>
                      <a:pt x="5868" y="13550"/>
                      <a:pt x="5890" y="13598"/>
                    </a:cubicBezTo>
                    <a:cubicBezTo>
                      <a:pt x="5911" y="13636"/>
                      <a:pt x="5930" y="13703"/>
                      <a:pt x="5942" y="13779"/>
                    </a:cubicBezTo>
                    <a:cubicBezTo>
                      <a:pt x="5954" y="13856"/>
                      <a:pt x="5964" y="13942"/>
                      <a:pt x="5966" y="14047"/>
                    </a:cubicBezTo>
                    <a:cubicBezTo>
                      <a:pt x="5969" y="14152"/>
                      <a:pt x="5966" y="14257"/>
                      <a:pt x="5954" y="14371"/>
                    </a:cubicBezTo>
                    <a:lnTo>
                      <a:pt x="5810" y="16014"/>
                    </a:lnTo>
                    <a:cubicBezTo>
                      <a:pt x="5748" y="16720"/>
                      <a:pt x="5724" y="17417"/>
                      <a:pt x="5736" y="18067"/>
                    </a:cubicBezTo>
                    <a:cubicBezTo>
                      <a:pt x="5748" y="18726"/>
                      <a:pt x="5796" y="19337"/>
                      <a:pt x="5878" y="19853"/>
                    </a:cubicBezTo>
                    <a:cubicBezTo>
                      <a:pt x="5962" y="20378"/>
                      <a:pt x="6077" y="20817"/>
                      <a:pt x="6221" y="21123"/>
                    </a:cubicBezTo>
                    <a:cubicBezTo>
                      <a:pt x="6368" y="21428"/>
                      <a:pt x="6541" y="21600"/>
                      <a:pt x="6738" y="21600"/>
                    </a:cubicBezTo>
                    <a:lnTo>
                      <a:pt x="8305" y="21600"/>
                    </a:lnTo>
                    <a:cubicBezTo>
                      <a:pt x="8499" y="21600"/>
                      <a:pt x="8691" y="21428"/>
                      <a:pt x="8872" y="21123"/>
                    </a:cubicBezTo>
                    <a:cubicBezTo>
                      <a:pt x="9049" y="20817"/>
                      <a:pt x="9210" y="20378"/>
                      <a:pt x="9347" y="19853"/>
                    </a:cubicBezTo>
                    <a:cubicBezTo>
                      <a:pt x="9484" y="19337"/>
                      <a:pt x="9595" y="18726"/>
                      <a:pt x="9677" y="18067"/>
                    </a:cubicBezTo>
                    <a:cubicBezTo>
                      <a:pt x="9756" y="17417"/>
                      <a:pt x="9804" y="16730"/>
                      <a:pt x="9816" y="16014"/>
                    </a:cubicBezTo>
                    <a:lnTo>
                      <a:pt x="9955" y="7639"/>
                    </a:lnTo>
                    <a:cubicBezTo>
                      <a:pt x="9958" y="7553"/>
                      <a:pt x="9963" y="7467"/>
                      <a:pt x="9975" y="7391"/>
                    </a:cubicBezTo>
                    <a:cubicBezTo>
                      <a:pt x="9987" y="7315"/>
                      <a:pt x="10001" y="7248"/>
                      <a:pt x="10020" y="7190"/>
                    </a:cubicBezTo>
                    <a:cubicBezTo>
                      <a:pt x="10039" y="7133"/>
                      <a:pt x="10061" y="7085"/>
                      <a:pt x="10083" y="7057"/>
                    </a:cubicBezTo>
                    <a:cubicBezTo>
                      <a:pt x="10107" y="7028"/>
                      <a:pt x="10131" y="7009"/>
                      <a:pt x="10157" y="7009"/>
                    </a:cubicBezTo>
                    <a:lnTo>
                      <a:pt x="11356" y="7009"/>
                    </a:lnTo>
                    <a:cubicBezTo>
                      <a:pt x="11383" y="7009"/>
                      <a:pt x="11409" y="7028"/>
                      <a:pt x="11431" y="7057"/>
                    </a:cubicBezTo>
                    <a:cubicBezTo>
                      <a:pt x="11455" y="7085"/>
                      <a:pt x="11476" y="7133"/>
                      <a:pt x="11493" y="7190"/>
                    </a:cubicBezTo>
                    <a:cubicBezTo>
                      <a:pt x="11512" y="7248"/>
                      <a:pt x="11527" y="7315"/>
                      <a:pt x="11539" y="7391"/>
                    </a:cubicBezTo>
                    <a:cubicBezTo>
                      <a:pt x="11551" y="7467"/>
                      <a:pt x="11556" y="7553"/>
                      <a:pt x="11558" y="7639"/>
                    </a:cubicBezTo>
                    <a:lnTo>
                      <a:pt x="11698" y="16014"/>
                    </a:lnTo>
                    <a:cubicBezTo>
                      <a:pt x="11710" y="16720"/>
                      <a:pt x="11758" y="17417"/>
                      <a:pt x="11837" y="18067"/>
                    </a:cubicBezTo>
                    <a:cubicBezTo>
                      <a:pt x="11919" y="18726"/>
                      <a:pt x="12029" y="19337"/>
                      <a:pt x="12166" y="19853"/>
                    </a:cubicBezTo>
                    <a:cubicBezTo>
                      <a:pt x="12305" y="20378"/>
                      <a:pt x="12466" y="20817"/>
                      <a:pt x="12642" y="21123"/>
                    </a:cubicBezTo>
                    <a:cubicBezTo>
                      <a:pt x="12820" y="21428"/>
                      <a:pt x="13012" y="21600"/>
                      <a:pt x="13209" y="21600"/>
                    </a:cubicBezTo>
                    <a:lnTo>
                      <a:pt x="14776" y="21600"/>
                    </a:lnTo>
                    <a:cubicBezTo>
                      <a:pt x="14970" y="21600"/>
                      <a:pt x="15146" y="21428"/>
                      <a:pt x="15292" y="21123"/>
                    </a:cubicBezTo>
                    <a:cubicBezTo>
                      <a:pt x="15436" y="20817"/>
                      <a:pt x="15554" y="20378"/>
                      <a:pt x="15636" y="19853"/>
                    </a:cubicBezTo>
                    <a:cubicBezTo>
                      <a:pt x="15718" y="19337"/>
                      <a:pt x="15766" y="18726"/>
                      <a:pt x="15778" y="18067"/>
                    </a:cubicBezTo>
                    <a:cubicBezTo>
                      <a:pt x="15790" y="17417"/>
                      <a:pt x="15766" y="16730"/>
                      <a:pt x="15703" y="16014"/>
                    </a:cubicBezTo>
                    <a:lnTo>
                      <a:pt x="14550" y="2807"/>
                    </a:lnTo>
                    <a:cubicBezTo>
                      <a:pt x="14543" y="2731"/>
                      <a:pt x="14543" y="2664"/>
                      <a:pt x="14545" y="2607"/>
                    </a:cubicBezTo>
                    <a:cubicBezTo>
                      <a:pt x="14547" y="2540"/>
                      <a:pt x="14557" y="2492"/>
                      <a:pt x="14567" y="2445"/>
                    </a:cubicBezTo>
                    <a:cubicBezTo>
                      <a:pt x="14579" y="2397"/>
                      <a:pt x="14593" y="2359"/>
                      <a:pt x="14612" y="2330"/>
                    </a:cubicBezTo>
                    <a:cubicBezTo>
                      <a:pt x="14631" y="2301"/>
                      <a:pt x="14653" y="2292"/>
                      <a:pt x="14675" y="2292"/>
                    </a:cubicBezTo>
                    <a:lnTo>
                      <a:pt x="15756" y="2292"/>
                    </a:lnTo>
                    <a:cubicBezTo>
                      <a:pt x="15780" y="2292"/>
                      <a:pt x="15804" y="2311"/>
                      <a:pt x="15828" y="2330"/>
                    </a:cubicBezTo>
                    <a:cubicBezTo>
                      <a:pt x="15852" y="2359"/>
                      <a:pt x="15876" y="2397"/>
                      <a:pt x="15895" y="2445"/>
                    </a:cubicBezTo>
                    <a:cubicBezTo>
                      <a:pt x="15917" y="2492"/>
                      <a:pt x="15936" y="2550"/>
                      <a:pt x="15953" y="2607"/>
                    </a:cubicBezTo>
                    <a:cubicBezTo>
                      <a:pt x="15970" y="2674"/>
                      <a:pt x="15982" y="2741"/>
                      <a:pt x="15992" y="2807"/>
                    </a:cubicBezTo>
                    <a:lnTo>
                      <a:pt x="17585" y="16014"/>
                    </a:lnTo>
                    <a:cubicBezTo>
                      <a:pt x="17671" y="16720"/>
                      <a:pt x="17791" y="17417"/>
                      <a:pt x="17938" y="18067"/>
                    </a:cubicBezTo>
                    <a:cubicBezTo>
                      <a:pt x="18087" y="18726"/>
                      <a:pt x="18262" y="19337"/>
                      <a:pt x="18452" y="19853"/>
                    </a:cubicBezTo>
                    <a:cubicBezTo>
                      <a:pt x="18644" y="20378"/>
                      <a:pt x="18853" y="20817"/>
                      <a:pt x="19060" y="21123"/>
                    </a:cubicBezTo>
                    <a:cubicBezTo>
                      <a:pt x="19272" y="21428"/>
                      <a:pt x="19481" y="21600"/>
                      <a:pt x="19675" y="21600"/>
                    </a:cubicBezTo>
                    <a:lnTo>
                      <a:pt x="20951" y="21600"/>
                    </a:lnTo>
                    <a:cubicBezTo>
                      <a:pt x="21600" y="21600"/>
                      <a:pt x="21518" y="18420"/>
                      <a:pt x="21518" y="18420"/>
                    </a:cubicBezTo>
                    <a:close/>
                  </a:path>
                </a:pathLst>
              </a:custGeom>
              <a:solidFill>
                <a:sysClr val="windowText" lastClr="000000">
                  <a:lumMod val="65000"/>
                  <a:lumOff val="35000"/>
                </a:sys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30" name="Shape">
                <a:extLst>
                  <a:ext uri="{FF2B5EF4-FFF2-40B4-BE49-F238E27FC236}">
                    <a16:creationId xmlns:a16="http://schemas.microsoft.com/office/drawing/2014/main" id="{6F561E25-E116-23E4-1657-E3E9E051C4E9}"/>
                  </a:ext>
                </a:extLst>
              </p:cNvPr>
              <p:cNvSpPr/>
              <p:nvPr/>
            </p:nvSpPr>
            <p:spPr>
              <a:xfrm>
                <a:off x="838201" y="2102477"/>
                <a:ext cx="10534465" cy="26598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7" h="21600" extrusionOk="0">
                    <a:moveTo>
                      <a:pt x="15314" y="0"/>
                    </a:moveTo>
                    <a:cubicBezTo>
                      <a:pt x="15440" y="0"/>
                      <a:pt x="15568" y="76"/>
                      <a:pt x="15696" y="210"/>
                    </a:cubicBezTo>
                    <a:cubicBezTo>
                      <a:pt x="15822" y="344"/>
                      <a:pt x="15948" y="545"/>
                      <a:pt x="16064" y="783"/>
                    </a:cubicBezTo>
                    <a:cubicBezTo>
                      <a:pt x="16181" y="1032"/>
                      <a:pt x="16290" y="1328"/>
                      <a:pt x="16385" y="1662"/>
                    </a:cubicBezTo>
                    <a:cubicBezTo>
                      <a:pt x="16480" y="2006"/>
                      <a:pt x="16561" y="2388"/>
                      <a:pt x="16615" y="2799"/>
                    </a:cubicBezTo>
                    <a:lnTo>
                      <a:pt x="18434" y="16011"/>
                    </a:lnTo>
                    <a:cubicBezTo>
                      <a:pt x="18451" y="16136"/>
                      <a:pt x="18475" y="16250"/>
                      <a:pt x="18501" y="16365"/>
                    </a:cubicBezTo>
                    <a:cubicBezTo>
                      <a:pt x="18527" y="16470"/>
                      <a:pt x="18558" y="16575"/>
                      <a:pt x="18589" y="16651"/>
                    </a:cubicBezTo>
                    <a:cubicBezTo>
                      <a:pt x="18622" y="16737"/>
                      <a:pt x="18655" y="16804"/>
                      <a:pt x="18689" y="16852"/>
                    </a:cubicBezTo>
                    <a:cubicBezTo>
                      <a:pt x="18722" y="16900"/>
                      <a:pt x="18757" y="16928"/>
                      <a:pt x="18788" y="16928"/>
                    </a:cubicBezTo>
                    <a:lnTo>
                      <a:pt x="20686" y="16928"/>
                    </a:lnTo>
                    <a:cubicBezTo>
                      <a:pt x="20871" y="16928"/>
                      <a:pt x="21047" y="17291"/>
                      <a:pt x="21156" y="17893"/>
                    </a:cubicBezTo>
                    <a:lnTo>
                      <a:pt x="21156" y="17893"/>
                    </a:lnTo>
                    <a:cubicBezTo>
                      <a:pt x="21434" y="19441"/>
                      <a:pt x="21159" y="21600"/>
                      <a:pt x="20686" y="21600"/>
                    </a:cubicBezTo>
                    <a:lnTo>
                      <a:pt x="19451" y="21600"/>
                    </a:lnTo>
                    <a:cubicBezTo>
                      <a:pt x="19259" y="21600"/>
                      <a:pt x="19050" y="21428"/>
                      <a:pt x="18843" y="21122"/>
                    </a:cubicBezTo>
                    <a:cubicBezTo>
                      <a:pt x="18636" y="20817"/>
                      <a:pt x="18432" y="20377"/>
                      <a:pt x="18242" y="19852"/>
                    </a:cubicBezTo>
                    <a:cubicBezTo>
                      <a:pt x="18054" y="19336"/>
                      <a:pt x="17881" y="18724"/>
                      <a:pt x="17734" y="18065"/>
                    </a:cubicBezTo>
                    <a:cubicBezTo>
                      <a:pt x="17589" y="17416"/>
                      <a:pt x="17470" y="16728"/>
                      <a:pt x="17385" y="16011"/>
                    </a:cubicBezTo>
                    <a:lnTo>
                      <a:pt x="15810" y="2799"/>
                    </a:lnTo>
                    <a:cubicBezTo>
                      <a:pt x="15801" y="2723"/>
                      <a:pt x="15789" y="2656"/>
                      <a:pt x="15772" y="2598"/>
                    </a:cubicBezTo>
                    <a:cubicBezTo>
                      <a:pt x="15756" y="2532"/>
                      <a:pt x="15737" y="2484"/>
                      <a:pt x="15715" y="2436"/>
                    </a:cubicBezTo>
                    <a:cubicBezTo>
                      <a:pt x="15694" y="2388"/>
                      <a:pt x="15670" y="2350"/>
                      <a:pt x="15649" y="2321"/>
                    </a:cubicBezTo>
                    <a:cubicBezTo>
                      <a:pt x="15625" y="2293"/>
                      <a:pt x="15601" y="2283"/>
                      <a:pt x="15577" y="2283"/>
                    </a:cubicBezTo>
                    <a:lnTo>
                      <a:pt x="14509" y="2283"/>
                    </a:lnTo>
                    <a:cubicBezTo>
                      <a:pt x="14485" y="2283"/>
                      <a:pt x="14464" y="2302"/>
                      <a:pt x="14447" y="2321"/>
                    </a:cubicBezTo>
                    <a:cubicBezTo>
                      <a:pt x="14428" y="2350"/>
                      <a:pt x="14414" y="2388"/>
                      <a:pt x="14402" y="2436"/>
                    </a:cubicBezTo>
                    <a:cubicBezTo>
                      <a:pt x="14390" y="2484"/>
                      <a:pt x="14383" y="2541"/>
                      <a:pt x="14380" y="2598"/>
                    </a:cubicBezTo>
                    <a:cubicBezTo>
                      <a:pt x="14378" y="2665"/>
                      <a:pt x="14378" y="2732"/>
                      <a:pt x="14385" y="2799"/>
                    </a:cubicBezTo>
                    <a:lnTo>
                      <a:pt x="15525" y="16011"/>
                    </a:lnTo>
                    <a:cubicBezTo>
                      <a:pt x="15587" y="16718"/>
                      <a:pt x="15611" y="17416"/>
                      <a:pt x="15599" y="18065"/>
                    </a:cubicBezTo>
                    <a:cubicBezTo>
                      <a:pt x="15587" y="18724"/>
                      <a:pt x="15539" y="19336"/>
                      <a:pt x="15459" y="19852"/>
                    </a:cubicBezTo>
                    <a:cubicBezTo>
                      <a:pt x="15376" y="20377"/>
                      <a:pt x="15262" y="20817"/>
                      <a:pt x="15119" y="21122"/>
                    </a:cubicBezTo>
                    <a:cubicBezTo>
                      <a:pt x="14974" y="21428"/>
                      <a:pt x="14803" y="21600"/>
                      <a:pt x="14608" y="21600"/>
                    </a:cubicBezTo>
                    <a:lnTo>
                      <a:pt x="13060" y="21600"/>
                    </a:lnTo>
                    <a:cubicBezTo>
                      <a:pt x="12868" y="21600"/>
                      <a:pt x="12678" y="21428"/>
                      <a:pt x="12502" y="21122"/>
                    </a:cubicBezTo>
                    <a:cubicBezTo>
                      <a:pt x="12326" y="20817"/>
                      <a:pt x="12167" y="20377"/>
                      <a:pt x="12032" y="19852"/>
                    </a:cubicBezTo>
                    <a:cubicBezTo>
                      <a:pt x="11896" y="19336"/>
                      <a:pt x="11787" y="18724"/>
                      <a:pt x="11706" y="18065"/>
                    </a:cubicBezTo>
                    <a:cubicBezTo>
                      <a:pt x="11628" y="17416"/>
                      <a:pt x="11580" y="16728"/>
                      <a:pt x="11569" y="16011"/>
                    </a:cubicBezTo>
                    <a:lnTo>
                      <a:pt x="11431" y="7633"/>
                    </a:lnTo>
                    <a:cubicBezTo>
                      <a:pt x="11428" y="7547"/>
                      <a:pt x="11424" y="7461"/>
                      <a:pt x="11412" y="7385"/>
                    </a:cubicBezTo>
                    <a:cubicBezTo>
                      <a:pt x="11400" y="7308"/>
                      <a:pt x="11386" y="7241"/>
                      <a:pt x="11367" y="7184"/>
                    </a:cubicBezTo>
                    <a:cubicBezTo>
                      <a:pt x="11348" y="7127"/>
                      <a:pt x="11326" y="7079"/>
                      <a:pt x="11305" y="7050"/>
                    </a:cubicBezTo>
                    <a:cubicBezTo>
                      <a:pt x="11281" y="7022"/>
                      <a:pt x="11257" y="7003"/>
                      <a:pt x="11231" y="7003"/>
                    </a:cubicBezTo>
                    <a:lnTo>
                      <a:pt x="10046" y="7003"/>
                    </a:lnTo>
                    <a:cubicBezTo>
                      <a:pt x="10020" y="7003"/>
                      <a:pt x="9994" y="7022"/>
                      <a:pt x="9973" y="7050"/>
                    </a:cubicBezTo>
                    <a:cubicBezTo>
                      <a:pt x="9949" y="7079"/>
                      <a:pt x="9927" y="7127"/>
                      <a:pt x="9911" y="7184"/>
                    </a:cubicBezTo>
                    <a:cubicBezTo>
                      <a:pt x="9892" y="7241"/>
                      <a:pt x="9878" y="7308"/>
                      <a:pt x="9866" y="7385"/>
                    </a:cubicBezTo>
                    <a:cubicBezTo>
                      <a:pt x="9854" y="7461"/>
                      <a:pt x="9849" y="7547"/>
                      <a:pt x="9847" y="7633"/>
                    </a:cubicBezTo>
                    <a:lnTo>
                      <a:pt x="9709" y="16011"/>
                    </a:lnTo>
                    <a:cubicBezTo>
                      <a:pt x="9697" y="16718"/>
                      <a:pt x="9650" y="17416"/>
                      <a:pt x="9571" y="18065"/>
                    </a:cubicBezTo>
                    <a:cubicBezTo>
                      <a:pt x="9490" y="18724"/>
                      <a:pt x="9381" y="19336"/>
                      <a:pt x="9246" y="19852"/>
                    </a:cubicBezTo>
                    <a:cubicBezTo>
                      <a:pt x="9108" y="20377"/>
                      <a:pt x="8949" y="20817"/>
                      <a:pt x="8776" y="21122"/>
                    </a:cubicBezTo>
                    <a:cubicBezTo>
                      <a:pt x="8600" y="21428"/>
                      <a:pt x="8410" y="21600"/>
                      <a:pt x="8215" y="21600"/>
                    </a:cubicBezTo>
                    <a:lnTo>
                      <a:pt x="6660" y="21600"/>
                    </a:lnTo>
                    <a:cubicBezTo>
                      <a:pt x="6467" y="21600"/>
                      <a:pt x="6294" y="21428"/>
                      <a:pt x="6149" y="21122"/>
                    </a:cubicBezTo>
                    <a:cubicBezTo>
                      <a:pt x="6006" y="20817"/>
                      <a:pt x="5890" y="20377"/>
                      <a:pt x="5809" y="19852"/>
                    </a:cubicBezTo>
                    <a:cubicBezTo>
                      <a:pt x="5729" y="19336"/>
                      <a:pt x="5681" y="18724"/>
                      <a:pt x="5669" y="18065"/>
                    </a:cubicBezTo>
                    <a:cubicBezTo>
                      <a:pt x="5657" y="17416"/>
                      <a:pt x="5681" y="16728"/>
                      <a:pt x="5743" y="16011"/>
                    </a:cubicBezTo>
                    <a:lnTo>
                      <a:pt x="5885" y="14368"/>
                    </a:lnTo>
                    <a:cubicBezTo>
                      <a:pt x="5895" y="14254"/>
                      <a:pt x="5900" y="14139"/>
                      <a:pt x="5897" y="14043"/>
                    </a:cubicBezTo>
                    <a:cubicBezTo>
                      <a:pt x="5895" y="13948"/>
                      <a:pt x="5888" y="13852"/>
                      <a:pt x="5873" y="13776"/>
                    </a:cubicBezTo>
                    <a:cubicBezTo>
                      <a:pt x="5862" y="13699"/>
                      <a:pt x="5843" y="13642"/>
                      <a:pt x="5821" y="13594"/>
                    </a:cubicBezTo>
                    <a:cubicBezTo>
                      <a:pt x="5800" y="13556"/>
                      <a:pt x="5774" y="13527"/>
                      <a:pt x="5743" y="13527"/>
                    </a:cubicBezTo>
                    <a:lnTo>
                      <a:pt x="4394" y="13527"/>
                    </a:lnTo>
                    <a:cubicBezTo>
                      <a:pt x="4363" y="13527"/>
                      <a:pt x="4332" y="13547"/>
                      <a:pt x="4304" y="13594"/>
                    </a:cubicBezTo>
                    <a:cubicBezTo>
                      <a:pt x="4273" y="13633"/>
                      <a:pt x="4242" y="13699"/>
                      <a:pt x="4213" y="13776"/>
                    </a:cubicBezTo>
                    <a:cubicBezTo>
                      <a:pt x="4185" y="13852"/>
                      <a:pt x="4159" y="13938"/>
                      <a:pt x="4135" y="14043"/>
                    </a:cubicBezTo>
                    <a:cubicBezTo>
                      <a:pt x="4111" y="14148"/>
                      <a:pt x="4092" y="14254"/>
                      <a:pt x="4078" y="14368"/>
                    </a:cubicBezTo>
                    <a:lnTo>
                      <a:pt x="3883" y="16011"/>
                    </a:lnTo>
                    <a:cubicBezTo>
                      <a:pt x="3798" y="16718"/>
                      <a:pt x="3679" y="17416"/>
                      <a:pt x="3534" y="18065"/>
                    </a:cubicBezTo>
                    <a:cubicBezTo>
                      <a:pt x="3387" y="18724"/>
                      <a:pt x="3214" y="19336"/>
                      <a:pt x="3026" y="19852"/>
                    </a:cubicBezTo>
                    <a:cubicBezTo>
                      <a:pt x="2836" y="20377"/>
                      <a:pt x="2629" y="20817"/>
                      <a:pt x="2425" y="21122"/>
                    </a:cubicBezTo>
                    <a:cubicBezTo>
                      <a:pt x="2216" y="21428"/>
                      <a:pt x="2009" y="21600"/>
                      <a:pt x="1817" y="21600"/>
                    </a:cubicBezTo>
                    <a:lnTo>
                      <a:pt x="582" y="21600"/>
                    </a:lnTo>
                    <a:cubicBezTo>
                      <a:pt x="107" y="21600"/>
                      <a:pt x="-166" y="19441"/>
                      <a:pt x="112" y="17893"/>
                    </a:cubicBezTo>
                    <a:lnTo>
                      <a:pt x="112" y="17893"/>
                    </a:lnTo>
                    <a:cubicBezTo>
                      <a:pt x="221" y="17282"/>
                      <a:pt x="397" y="16928"/>
                      <a:pt x="582" y="16928"/>
                    </a:cubicBezTo>
                    <a:lnTo>
                      <a:pt x="2480" y="16928"/>
                    </a:lnTo>
                    <a:cubicBezTo>
                      <a:pt x="2511" y="16928"/>
                      <a:pt x="2546" y="16900"/>
                      <a:pt x="2579" y="16852"/>
                    </a:cubicBezTo>
                    <a:cubicBezTo>
                      <a:pt x="2613" y="16804"/>
                      <a:pt x="2648" y="16737"/>
                      <a:pt x="2679" y="16651"/>
                    </a:cubicBezTo>
                    <a:cubicBezTo>
                      <a:pt x="2712" y="16565"/>
                      <a:pt x="2741" y="16470"/>
                      <a:pt x="2767" y="16365"/>
                    </a:cubicBezTo>
                    <a:cubicBezTo>
                      <a:pt x="2793" y="16260"/>
                      <a:pt x="2817" y="16136"/>
                      <a:pt x="2834" y="16011"/>
                    </a:cubicBezTo>
                    <a:lnTo>
                      <a:pt x="3059" y="14368"/>
                    </a:lnTo>
                    <a:cubicBezTo>
                      <a:pt x="3149" y="13719"/>
                      <a:pt x="3266" y="13107"/>
                      <a:pt x="3401" y="12563"/>
                    </a:cubicBezTo>
                    <a:cubicBezTo>
                      <a:pt x="3534" y="12028"/>
                      <a:pt x="3684" y="11559"/>
                      <a:pt x="3841" y="11177"/>
                    </a:cubicBezTo>
                    <a:cubicBezTo>
                      <a:pt x="3995" y="10795"/>
                      <a:pt x="4159" y="10490"/>
                      <a:pt x="4323" y="10279"/>
                    </a:cubicBezTo>
                    <a:cubicBezTo>
                      <a:pt x="4484" y="10069"/>
                      <a:pt x="4648" y="9955"/>
                      <a:pt x="4805" y="9955"/>
                    </a:cubicBezTo>
                    <a:lnTo>
                      <a:pt x="6063" y="9955"/>
                    </a:lnTo>
                    <a:cubicBezTo>
                      <a:pt x="6220" y="9955"/>
                      <a:pt x="6360" y="10069"/>
                      <a:pt x="6479" y="10279"/>
                    </a:cubicBezTo>
                    <a:cubicBezTo>
                      <a:pt x="6600" y="10490"/>
                      <a:pt x="6700" y="10795"/>
                      <a:pt x="6776" y="11177"/>
                    </a:cubicBezTo>
                    <a:cubicBezTo>
                      <a:pt x="6854" y="11569"/>
                      <a:pt x="6907" y="12037"/>
                      <a:pt x="6930" y="12563"/>
                    </a:cubicBezTo>
                    <a:cubicBezTo>
                      <a:pt x="6954" y="13107"/>
                      <a:pt x="6947" y="13709"/>
                      <a:pt x="6902" y="14368"/>
                    </a:cubicBezTo>
                    <a:lnTo>
                      <a:pt x="6790" y="16011"/>
                    </a:lnTo>
                    <a:cubicBezTo>
                      <a:pt x="6781" y="16136"/>
                      <a:pt x="6781" y="16250"/>
                      <a:pt x="6783" y="16365"/>
                    </a:cubicBezTo>
                    <a:cubicBezTo>
                      <a:pt x="6788" y="16470"/>
                      <a:pt x="6797" y="16575"/>
                      <a:pt x="6812" y="16651"/>
                    </a:cubicBezTo>
                    <a:cubicBezTo>
                      <a:pt x="6826" y="16737"/>
                      <a:pt x="6847" y="16804"/>
                      <a:pt x="6871" y="16852"/>
                    </a:cubicBezTo>
                    <a:cubicBezTo>
                      <a:pt x="6895" y="16900"/>
                      <a:pt x="6923" y="16928"/>
                      <a:pt x="6954" y="16928"/>
                    </a:cubicBezTo>
                    <a:lnTo>
                      <a:pt x="8386" y="16928"/>
                    </a:lnTo>
                    <a:cubicBezTo>
                      <a:pt x="8417" y="16928"/>
                      <a:pt x="8448" y="16900"/>
                      <a:pt x="8479" y="16852"/>
                    </a:cubicBezTo>
                    <a:cubicBezTo>
                      <a:pt x="8507" y="16804"/>
                      <a:pt x="8536" y="16737"/>
                      <a:pt x="8560" y="16651"/>
                    </a:cubicBezTo>
                    <a:cubicBezTo>
                      <a:pt x="8583" y="16565"/>
                      <a:pt x="8602" y="16470"/>
                      <a:pt x="8619" y="16365"/>
                    </a:cubicBezTo>
                    <a:cubicBezTo>
                      <a:pt x="8633" y="16260"/>
                      <a:pt x="8645" y="16136"/>
                      <a:pt x="8650" y="16011"/>
                    </a:cubicBezTo>
                    <a:lnTo>
                      <a:pt x="8942" y="7633"/>
                    </a:lnTo>
                    <a:cubicBezTo>
                      <a:pt x="8958" y="7127"/>
                      <a:pt x="9006" y="6659"/>
                      <a:pt x="9075" y="6238"/>
                    </a:cubicBezTo>
                    <a:cubicBezTo>
                      <a:pt x="9141" y="5828"/>
                      <a:pt x="9229" y="5464"/>
                      <a:pt x="9331" y="5159"/>
                    </a:cubicBezTo>
                    <a:cubicBezTo>
                      <a:pt x="9433" y="4863"/>
                      <a:pt x="9547" y="4624"/>
                      <a:pt x="9673" y="4461"/>
                    </a:cubicBezTo>
                    <a:cubicBezTo>
                      <a:pt x="9797" y="4299"/>
                      <a:pt x="9932" y="4213"/>
                      <a:pt x="10072" y="4213"/>
                    </a:cubicBezTo>
                    <a:lnTo>
                      <a:pt x="11189" y="4213"/>
                    </a:lnTo>
                    <a:cubicBezTo>
                      <a:pt x="11329" y="4213"/>
                      <a:pt x="11462" y="4299"/>
                      <a:pt x="11588" y="4461"/>
                    </a:cubicBezTo>
                    <a:cubicBezTo>
                      <a:pt x="11713" y="4624"/>
                      <a:pt x="11830" y="4863"/>
                      <a:pt x="11930" y="5159"/>
                    </a:cubicBezTo>
                    <a:cubicBezTo>
                      <a:pt x="12032" y="5464"/>
                      <a:pt x="12120" y="5828"/>
                      <a:pt x="12186" y="6238"/>
                    </a:cubicBezTo>
                    <a:cubicBezTo>
                      <a:pt x="12255" y="6659"/>
                      <a:pt x="12300" y="7127"/>
                      <a:pt x="12317" y="7633"/>
                    </a:cubicBezTo>
                    <a:lnTo>
                      <a:pt x="12609" y="16011"/>
                    </a:lnTo>
                    <a:cubicBezTo>
                      <a:pt x="12614" y="16136"/>
                      <a:pt x="12623" y="16250"/>
                      <a:pt x="12640" y="16365"/>
                    </a:cubicBezTo>
                    <a:cubicBezTo>
                      <a:pt x="12654" y="16470"/>
                      <a:pt x="12675" y="16575"/>
                      <a:pt x="12699" y="16651"/>
                    </a:cubicBezTo>
                    <a:cubicBezTo>
                      <a:pt x="12723" y="16737"/>
                      <a:pt x="12749" y="16804"/>
                      <a:pt x="12780" y="16852"/>
                    </a:cubicBezTo>
                    <a:cubicBezTo>
                      <a:pt x="12808" y="16900"/>
                      <a:pt x="12839" y="16928"/>
                      <a:pt x="12872" y="16928"/>
                    </a:cubicBezTo>
                    <a:lnTo>
                      <a:pt x="14304" y="16928"/>
                    </a:lnTo>
                    <a:cubicBezTo>
                      <a:pt x="14335" y="16928"/>
                      <a:pt x="14364" y="16900"/>
                      <a:pt x="14388" y="16852"/>
                    </a:cubicBezTo>
                    <a:cubicBezTo>
                      <a:pt x="14411" y="16804"/>
                      <a:pt x="14433" y="16737"/>
                      <a:pt x="14447" y="16651"/>
                    </a:cubicBezTo>
                    <a:cubicBezTo>
                      <a:pt x="14461" y="16565"/>
                      <a:pt x="14473" y="16470"/>
                      <a:pt x="14475" y="16365"/>
                    </a:cubicBezTo>
                    <a:cubicBezTo>
                      <a:pt x="14480" y="16260"/>
                      <a:pt x="14478" y="16136"/>
                      <a:pt x="14468" y="16011"/>
                    </a:cubicBezTo>
                    <a:lnTo>
                      <a:pt x="13573" y="2799"/>
                    </a:lnTo>
                    <a:cubicBezTo>
                      <a:pt x="13544" y="2388"/>
                      <a:pt x="13547" y="2006"/>
                      <a:pt x="13571" y="1662"/>
                    </a:cubicBezTo>
                    <a:cubicBezTo>
                      <a:pt x="13594" y="1328"/>
                      <a:pt x="13642" y="1032"/>
                      <a:pt x="13708" y="783"/>
                    </a:cubicBezTo>
                    <a:cubicBezTo>
                      <a:pt x="13775" y="535"/>
                      <a:pt x="13858" y="344"/>
                      <a:pt x="13958" y="210"/>
                    </a:cubicBezTo>
                    <a:cubicBezTo>
                      <a:pt x="14057" y="76"/>
                      <a:pt x="14171" y="0"/>
                      <a:pt x="14297" y="0"/>
                    </a:cubicBezTo>
                    <a:lnTo>
                      <a:pt x="15314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2EB3BD">
                      <a:alpha val="55000"/>
                    </a:srgbClr>
                  </a:gs>
                  <a:gs pos="74000">
                    <a:srgbClr val="6E9924">
                      <a:alpha val="62000"/>
                    </a:srgbClr>
                  </a:gs>
                </a:gsLst>
                <a:lin ang="0" scaled="1"/>
                <a:tileRect/>
              </a:gra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31" name="Shape">
                <a:extLst>
                  <a:ext uri="{FF2B5EF4-FFF2-40B4-BE49-F238E27FC236}">
                    <a16:creationId xmlns:a16="http://schemas.microsoft.com/office/drawing/2014/main" id="{C46D3255-A6C8-11F1-85CE-E0D01E319402}"/>
                  </a:ext>
                </a:extLst>
              </p:cNvPr>
              <p:cNvSpPr/>
              <p:nvPr/>
            </p:nvSpPr>
            <p:spPr>
              <a:xfrm>
                <a:off x="8073141" y="2255412"/>
                <a:ext cx="172934" cy="282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323" y="21600"/>
                    </a:moveTo>
                    <a:lnTo>
                      <a:pt x="0" y="0"/>
                    </a:lnTo>
                    <a:lnTo>
                      <a:pt x="20278" y="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6F6F6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32" name="Shape">
                <a:extLst>
                  <a:ext uri="{FF2B5EF4-FFF2-40B4-BE49-F238E27FC236}">
                    <a16:creationId xmlns:a16="http://schemas.microsoft.com/office/drawing/2014/main" id="{C70E844F-489E-CB42-A1ED-B80B6D90A555}"/>
                  </a:ext>
                </a:extLst>
              </p:cNvPr>
              <p:cNvSpPr/>
              <p:nvPr/>
            </p:nvSpPr>
            <p:spPr>
              <a:xfrm>
                <a:off x="8390773" y="2255411"/>
                <a:ext cx="172938" cy="329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11755" y="0"/>
                    </a:lnTo>
                    <a:cubicBezTo>
                      <a:pt x="12489" y="0"/>
                      <a:pt x="13224" y="0"/>
                      <a:pt x="14106" y="0"/>
                    </a:cubicBezTo>
                    <a:cubicBezTo>
                      <a:pt x="14841" y="0"/>
                      <a:pt x="15722" y="771"/>
                      <a:pt x="16457" y="771"/>
                    </a:cubicBezTo>
                    <a:cubicBezTo>
                      <a:pt x="17192" y="771"/>
                      <a:pt x="18073" y="1543"/>
                      <a:pt x="18808" y="2314"/>
                    </a:cubicBezTo>
                    <a:cubicBezTo>
                      <a:pt x="19543" y="3085"/>
                      <a:pt x="20424" y="3085"/>
                      <a:pt x="21159" y="3856"/>
                    </a:cubicBezTo>
                    <a:lnTo>
                      <a:pt x="21600" y="21600"/>
                    </a:lnTo>
                    <a:cubicBezTo>
                      <a:pt x="20865" y="20829"/>
                      <a:pt x="20278" y="20829"/>
                      <a:pt x="19543" y="20057"/>
                    </a:cubicBezTo>
                    <a:cubicBezTo>
                      <a:pt x="18808" y="19286"/>
                      <a:pt x="18221" y="19286"/>
                      <a:pt x="17486" y="19286"/>
                    </a:cubicBezTo>
                    <a:cubicBezTo>
                      <a:pt x="16751" y="19286"/>
                      <a:pt x="16164" y="18515"/>
                      <a:pt x="15429" y="18515"/>
                    </a:cubicBezTo>
                    <a:cubicBezTo>
                      <a:pt x="14695" y="18515"/>
                      <a:pt x="14107" y="18515"/>
                      <a:pt x="13372" y="18515"/>
                    </a:cubicBezTo>
                    <a:lnTo>
                      <a:pt x="1470" y="185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6F6F6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33" name="Shape">
                <a:extLst>
                  <a:ext uri="{FF2B5EF4-FFF2-40B4-BE49-F238E27FC236}">
                    <a16:creationId xmlns:a16="http://schemas.microsoft.com/office/drawing/2014/main" id="{421201B0-E506-24B0-E301-C697434AE818}"/>
                  </a:ext>
                </a:extLst>
              </p:cNvPr>
              <p:cNvSpPr/>
              <p:nvPr/>
            </p:nvSpPr>
            <p:spPr>
              <a:xfrm>
                <a:off x="7779037" y="2255411"/>
                <a:ext cx="144701" cy="81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6904"/>
                    </a:moveTo>
                    <a:cubicBezTo>
                      <a:pt x="1054" y="14713"/>
                      <a:pt x="2283" y="12835"/>
                      <a:pt x="3688" y="10956"/>
                    </a:cubicBezTo>
                    <a:cubicBezTo>
                      <a:pt x="5093" y="9078"/>
                      <a:pt x="6498" y="7513"/>
                      <a:pt x="8078" y="6261"/>
                    </a:cubicBezTo>
                    <a:cubicBezTo>
                      <a:pt x="9658" y="4696"/>
                      <a:pt x="11415" y="3443"/>
                      <a:pt x="13171" y="2504"/>
                    </a:cubicBezTo>
                    <a:cubicBezTo>
                      <a:pt x="14927" y="1565"/>
                      <a:pt x="16859" y="626"/>
                      <a:pt x="18790" y="0"/>
                    </a:cubicBezTo>
                    <a:lnTo>
                      <a:pt x="21600" y="7200"/>
                    </a:lnTo>
                    <a:cubicBezTo>
                      <a:pt x="19844" y="7826"/>
                      <a:pt x="18264" y="8452"/>
                      <a:pt x="16683" y="9391"/>
                    </a:cubicBezTo>
                    <a:cubicBezTo>
                      <a:pt x="15103" y="10331"/>
                      <a:pt x="13698" y="11269"/>
                      <a:pt x="12293" y="12522"/>
                    </a:cubicBezTo>
                    <a:cubicBezTo>
                      <a:pt x="10888" y="13774"/>
                      <a:pt x="9658" y="15026"/>
                      <a:pt x="8429" y="16591"/>
                    </a:cubicBezTo>
                    <a:cubicBezTo>
                      <a:pt x="7200" y="18157"/>
                      <a:pt x="6146" y="19722"/>
                      <a:pt x="5268" y="21600"/>
                    </a:cubicBezTo>
                    <a:lnTo>
                      <a:pt x="0" y="16904"/>
                    </a:lnTo>
                    <a:close/>
                  </a:path>
                </a:pathLst>
              </a:custGeom>
              <a:solidFill>
                <a:srgbClr val="F6F6F6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34" name="Shape">
                <a:extLst>
                  <a:ext uri="{FF2B5EF4-FFF2-40B4-BE49-F238E27FC236}">
                    <a16:creationId xmlns:a16="http://schemas.microsoft.com/office/drawing/2014/main" id="{A45D13EF-6258-E325-C50E-163564B614D6}"/>
                  </a:ext>
                </a:extLst>
              </p:cNvPr>
              <p:cNvSpPr/>
              <p:nvPr/>
            </p:nvSpPr>
            <p:spPr>
              <a:xfrm>
                <a:off x="8720169" y="2325997"/>
                <a:ext cx="154109" cy="122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638" y="0"/>
                    </a:moveTo>
                    <a:cubicBezTo>
                      <a:pt x="4617" y="1454"/>
                      <a:pt x="6430" y="2908"/>
                      <a:pt x="8244" y="4569"/>
                    </a:cubicBezTo>
                    <a:cubicBezTo>
                      <a:pt x="10058" y="6231"/>
                      <a:pt x="11707" y="7892"/>
                      <a:pt x="13356" y="9554"/>
                    </a:cubicBezTo>
                    <a:cubicBezTo>
                      <a:pt x="15005" y="11215"/>
                      <a:pt x="16488" y="13084"/>
                      <a:pt x="17808" y="14954"/>
                    </a:cubicBezTo>
                    <a:cubicBezTo>
                      <a:pt x="19127" y="16823"/>
                      <a:pt x="20446" y="18692"/>
                      <a:pt x="21600" y="20769"/>
                    </a:cubicBezTo>
                    <a:lnTo>
                      <a:pt x="16324" y="21600"/>
                    </a:lnTo>
                    <a:cubicBezTo>
                      <a:pt x="15334" y="19938"/>
                      <a:pt x="14345" y="18277"/>
                      <a:pt x="13191" y="16615"/>
                    </a:cubicBezTo>
                    <a:cubicBezTo>
                      <a:pt x="12037" y="14954"/>
                      <a:pt x="10718" y="13500"/>
                      <a:pt x="9398" y="11838"/>
                    </a:cubicBezTo>
                    <a:cubicBezTo>
                      <a:pt x="8079" y="10385"/>
                      <a:pt x="6595" y="8931"/>
                      <a:pt x="4947" y="7477"/>
                    </a:cubicBezTo>
                    <a:cubicBezTo>
                      <a:pt x="3463" y="6023"/>
                      <a:pt x="1814" y="4777"/>
                      <a:pt x="0" y="3531"/>
                    </a:cubicBezTo>
                    <a:lnTo>
                      <a:pt x="2638" y="0"/>
                    </a:lnTo>
                    <a:close/>
                  </a:path>
                </a:pathLst>
              </a:custGeom>
              <a:solidFill>
                <a:srgbClr val="F6F6F6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35" name="Shape">
                <a:extLst>
                  <a:ext uri="{FF2B5EF4-FFF2-40B4-BE49-F238E27FC236}">
                    <a16:creationId xmlns:a16="http://schemas.microsoft.com/office/drawing/2014/main" id="{5997831C-4A47-B544-8080-FA785179B930}"/>
                  </a:ext>
                </a:extLst>
              </p:cNvPr>
              <p:cNvSpPr/>
              <p:nvPr/>
            </p:nvSpPr>
            <p:spPr>
              <a:xfrm>
                <a:off x="7743746" y="2443637"/>
                <a:ext cx="78822" cy="129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35" y="5498"/>
                    </a:moveTo>
                    <a:cubicBezTo>
                      <a:pt x="1612" y="5105"/>
                      <a:pt x="1612" y="4516"/>
                      <a:pt x="1290" y="4123"/>
                    </a:cubicBezTo>
                    <a:cubicBezTo>
                      <a:pt x="967" y="3731"/>
                      <a:pt x="967" y="3142"/>
                      <a:pt x="645" y="2749"/>
                    </a:cubicBezTo>
                    <a:cubicBezTo>
                      <a:pt x="323" y="2356"/>
                      <a:pt x="323" y="1767"/>
                      <a:pt x="323" y="1374"/>
                    </a:cubicBezTo>
                    <a:cubicBezTo>
                      <a:pt x="323" y="982"/>
                      <a:pt x="0" y="393"/>
                      <a:pt x="0" y="0"/>
                    </a:cubicBezTo>
                    <a:lnTo>
                      <a:pt x="11283" y="786"/>
                    </a:lnTo>
                    <a:cubicBezTo>
                      <a:pt x="11283" y="1178"/>
                      <a:pt x="11606" y="1571"/>
                      <a:pt x="11606" y="1964"/>
                    </a:cubicBezTo>
                    <a:cubicBezTo>
                      <a:pt x="11606" y="2356"/>
                      <a:pt x="11929" y="2749"/>
                      <a:pt x="11929" y="3142"/>
                    </a:cubicBezTo>
                    <a:cubicBezTo>
                      <a:pt x="11929" y="3534"/>
                      <a:pt x="12251" y="3927"/>
                      <a:pt x="12573" y="4320"/>
                    </a:cubicBezTo>
                    <a:cubicBezTo>
                      <a:pt x="12896" y="4713"/>
                      <a:pt x="12896" y="5105"/>
                      <a:pt x="13218" y="5498"/>
                    </a:cubicBezTo>
                    <a:lnTo>
                      <a:pt x="21600" y="21600"/>
                    </a:lnTo>
                    <a:lnTo>
                      <a:pt x="10317" y="21600"/>
                    </a:lnTo>
                    <a:lnTo>
                      <a:pt x="1935" y="5498"/>
                    </a:lnTo>
                    <a:close/>
                  </a:path>
                </a:pathLst>
              </a:custGeom>
              <a:solidFill>
                <a:srgbClr val="F6F6F6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36" name="Shape">
                <a:extLst>
                  <a:ext uri="{FF2B5EF4-FFF2-40B4-BE49-F238E27FC236}">
                    <a16:creationId xmlns:a16="http://schemas.microsoft.com/office/drawing/2014/main" id="{4C36E9DF-B9E3-89B9-F5A1-10817E8E3A22}"/>
                  </a:ext>
                </a:extLst>
              </p:cNvPr>
              <p:cNvSpPr/>
              <p:nvPr/>
            </p:nvSpPr>
            <p:spPr>
              <a:xfrm>
                <a:off x="8908394" y="2573043"/>
                <a:ext cx="110586" cy="1352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3558" y="21600"/>
                    </a:moveTo>
                    <a:lnTo>
                      <a:pt x="0" y="0"/>
                    </a:lnTo>
                    <a:lnTo>
                      <a:pt x="8042" y="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6F6F6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37" name="Shape">
                <a:extLst>
                  <a:ext uri="{FF2B5EF4-FFF2-40B4-BE49-F238E27FC236}">
                    <a16:creationId xmlns:a16="http://schemas.microsoft.com/office/drawing/2014/main" id="{37442E90-53E3-DE23-02AC-B0FC2C8C8F4F}"/>
                  </a:ext>
                </a:extLst>
              </p:cNvPr>
              <p:cNvSpPr/>
              <p:nvPr/>
            </p:nvSpPr>
            <p:spPr>
              <a:xfrm>
                <a:off x="5967362" y="2784797"/>
                <a:ext cx="181169" cy="341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40" y="0"/>
                    </a:lnTo>
                    <a:lnTo>
                      <a:pt x="21460" y="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6F6F6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38" name="Shape">
                <a:extLst>
                  <a:ext uri="{FF2B5EF4-FFF2-40B4-BE49-F238E27FC236}">
                    <a16:creationId xmlns:a16="http://schemas.microsoft.com/office/drawing/2014/main" id="{70456F1C-45FC-A05B-3120-3783B4562141}"/>
                  </a:ext>
                </a:extLst>
              </p:cNvPr>
              <p:cNvSpPr/>
              <p:nvPr/>
            </p:nvSpPr>
            <p:spPr>
              <a:xfrm>
                <a:off x="6332050" y="2784797"/>
                <a:ext cx="185871" cy="54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6152" y="0"/>
                    </a:lnTo>
                    <a:cubicBezTo>
                      <a:pt x="7519" y="0"/>
                      <a:pt x="8749" y="0"/>
                      <a:pt x="10116" y="469"/>
                    </a:cubicBezTo>
                    <a:cubicBezTo>
                      <a:pt x="11484" y="939"/>
                      <a:pt x="12714" y="1408"/>
                      <a:pt x="14081" y="2348"/>
                    </a:cubicBezTo>
                    <a:cubicBezTo>
                      <a:pt x="15311" y="3287"/>
                      <a:pt x="16678" y="4226"/>
                      <a:pt x="17909" y="5165"/>
                    </a:cubicBezTo>
                    <a:cubicBezTo>
                      <a:pt x="19139" y="6104"/>
                      <a:pt x="20370" y="7513"/>
                      <a:pt x="21600" y="8922"/>
                    </a:cubicBezTo>
                    <a:lnTo>
                      <a:pt x="19823" y="21600"/>
                    </a:lnTo>
                    <a:cubicBezTo>
                      <a:pt x="18729" y="20191"/>
                      <a:pt x="17635" y="19252"/>
                      <a:pt x="16542" y="18313"/>
                    </a:cubicBezTo>
                    <a:cubicBezTo>
                      <a:pt x="15448" y="17374"/>
                      <a:pt x="14354" y="16435"/>
                      <a:pt x="13261" y="15965"/>
                    </a:cubicBezTo>
                    <a:cubicBezTo>
                      <a:pt x="12167" y="15496"/>
                      <a:pt x="10937" y="15027"/>
                      <a:pt x="9843" y="14556"/>
                    </a:cubicBezTo>
                    <a:cubicBezTo>
                      <a:pt x="8749" y="14087"/>
                      <a:pt x="7519" y="14087"/>
                      <a:pt x="6425" y="14087"/>
                    </a:cubicBezTo>
                    <a:lnTo>
                      <a:pt x="273" y="1408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6F6F6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39" name="Shape">
                <a:extLst>
                  <a:ext uri="{FF2B5EF4-FFF2-40B4-BE49-F238E27FC236}">
                    <a16:creationId xmlns:a16="http://schemas.microsoft.com/office/drawing/2014/main" id="{4BFEE25F-C5A4-BD2F-3980-2FBDEBBB24B5}"/>
                  </a:ext>
                </a:extLst>
              </p:cNvPr>
              <p:cNvSpPr/>
              <p:nvPr/>
            </p:nvSpPr>
            <p:spPr>
              <a:xfrm>
                <a:off x="7814330" y="2702448"/>
                <a:ext cx="85879" cy="142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948" y="21600"/>
                    </a:moveTo>
                    <a:lnTo>
                      <a:pt x="0" y="0"/>
                    </a:lnTo>
                    <a:lnTo>
                      <a:pt x="10652" y="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6F6F6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40" name="Shape">
                <a:extLst>
                  <a:ext uri="{FF2B5EF4-FFF2-40B4-BE49-F238E27FC236}">
                    <a16:creationId xmlns:a16="http://schemas.microsoft.com/office/drawing/2014/main" id="{5DE402A4-12C1-22A2-A80B-2C694BA9175C}"/>
                  </a:ext>
                </a:extLst>
              </p:cNvPr>
              <p:cNvSpPr/>
              <p:nvPr/>
            </p:nvSpPr>
            <p:spPr>
              <a:xfrm>
                <a:off x="5614438" y="2796561"/>
                <a:ext cx="183524" cy="81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4400"/>
                    </a:moveTo>
                    <a:cubicBezTo>
                      <a:pt x="1661" y="12209"/>
                      <a:pt x="3185" y="10331"/>
                      <a:pt x="4985" y="8765"/>
                    </a:cubicBezTo>
                    <a:cubicBezTo>
                      <a:pt x="6646" y="7200"/>
                      <a:pt x="8446" y="5635"/>
                      <a:pt x="10246" y="4383"/>
                    </a:cubicBezTo>
                    <a:cubicBezTo>
                      <a:pt x="12046" y="3130"/>
                      <a:pt x="13846" y="2192"/>
                      <a:pt x="15784" y="1565"/>
                    </a:cubicBezTo>
                    <a:cubicBezTo>
                      <a:pt x="17585" y="939"/>
                      <a:pt x="19523" y="313"/>
                      <a:pt x="21461" y="0"/>
                    </a:cubicBezTo>
                    <a:lnTo>
                      <a:pt x="21600" y="9078"/>
                    </a:lnTo>
                    <a:cubicBezTo>
                      <a:pt x="19939" y="9391"/>
                      <a:pt x="18277" y="9704"/>
                      <a:pt x="16615" y="10331"/>
                    </a:cubicBezTo>
                    <a:cubicBezTo>
                      <a:pt x="14954" y="10956"/>
                      <a:pt x="13431" y="11896"/>
                      <a:pt x="11769" y="12835"/>
                    </a:cubicBezTo>
                    <a:cubicBezTo>
                      <a:pt x="10246" y="13774"/>
                      <a:pt x="8723" y="15026"/>
                      <a:pt x="7200" y="16591"/>
                    </a:cubicBezTo>
                    <a:cubicBezTo>
                      <a:pt x="5677" y="18157"/>
                      <a:pt x="4292" y="19722"/>
                      <a:pt x="2908" y="21600"/>
                    </a:cubicBezTo>
                    <a:lnTo>
                      <a:pt x="0" y="14400"/>
                    </a:lnTo>
                    <a:close/>
                  </a:path>
                </a:pathLst>
              </a:custGeom>
              <a:solidFill>
                <a:srgbClr val="F6F6F6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43" name="Shape">
                <a:extLst>
                  <a:ext uri="{FF2B5EF4-FFF2-40B4-BE49-F238E27FC236}">
                    <a16:creationId xmlns:a16="http://schemas.microsoft.com/office/drawing/2014/main" id="{F3ACE335-00F3-0588-ACAE-4C6816198965}"/>
                  </a:ext>
                </a:extLst>
              </p:cNvPr>
              <p:cNvSpPr/>
              <p:nvPr/>
            </p:nvSpPr>
            <p:spPr>
              <a:xfrm>
                <a:off x="9049564" y="2843619"/>
                <a:ext cx="121171" cy="1482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3631" y="21600"/>
                    </a:moveTo>
                    <a:lnTo>
                      <a:pt x="0" y="0"/>
                    </a:lnTo>
                    <a:lnTo>
                      <a:pt x="7760" y="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6F6F6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45" name="Shape">
                <a:extLst>
                  <a:ext uri="{FF2B5EF4-FFF2-40B4-BE49-F238E27FC236}">
                    <a16:creationId xmlns:a16="http://schemas.microsoft.com/office/drawing/2014/main" id="{7621A075-2017-9663-8638-DBA4FD2E2628}"/>
                  </a:ext>
                </a:extLst>
              </p:cNvPr>
              <p:cNvSpPr/>
              <p:nvPr/>
            </p:nvSpPr>
            <p:spPr>
              <a:xfrm>
                <a:off x="6637918" y="2914202"/>
                <a:ext cx="103525" cy="1552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273" y="21436"/>
                    </a:moveTo>
                    <a:lnTo>
                      <a:pt x="12027" y="20455"/>
                    </a:lnTo>
                    <a:cubicBezTo>
                      <a:pt x="11781" y="18818"/>
                      <a:pt x="11290" y="17182"/>
                      <a:pt x="10800" y="15709"/>
                    </a:cubicBezTo>
                    <a:cubicBezTo>
                      <a:pt x="10063" y="14073"/>
                      <a:pt x="9327" y="12600"/>
                      <a:pt x="8345" y="11127"/>
                    </a:cubicBezTo>
                    <a:cubicBezTo>
                      <a:pt x="7364" y="9654"/>
                      <a:pt x="6136" y="8182"/>
                      <a:pt x="4663" y="6709"/>
                    </a:cubicBezTo>
                    <a:cubicBezTo>
                      <a:pt x="3190" y="5236"/>
                      <a:pt x="1718" y="3927"/>
                      <a:pt x="0" y="2618"/>
                    </a:cubicBezTo>
                    <a:lnTo>
                      <a:pt x="7364" y="0"/>
                    </a:lnTo>
                    <a:cubicBezTo>
                      <a:pt x="9327" y="1473"/>
                      <a:pt x="11045" y="3109"/>
                      <a:pt x="12763" y="4746"/>
                    </a:cubicBezTo>
                    <a:cubicBezTo>
                      <a:pt x="14236" y="6382"/>
                      <a:pt x="15709" y="8018"/>
                      <a:pt x="16936" y="9818"/>
                    </a:cubicBezTo>
                    <a:cubicBezTo>
                      <a:pt x="18163" y="11618"/>
                      <a:pt x="19145" y="13255"/>
                      <a:pt x="19881" y="15055"/>
                    </a:cubicBezTo>
                    <a:cubicBezTo>
                      <a:pt x="20618" y="16854"/>
                      <a:pt x="21109" y="18654"/>
                      <a:pt x="21354" y="20618"/>
                    </a:cubicBezTo>
                    <a:lnTo>
                      <a:pt x="21600" y="21600"/>
                    </a:lnTo>
                    <a:lnTo>
                      <a:pt x="12273" y="21600"/>
                    </a:lnTo>
                    <a:close/>
                  </a:path>
                </a:pathLst>
              </a:custGeom>
              <a:solidFill>
                <a:srgbClr val="F6F6F6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46" name="Shape">
                <a:extLst>
                  <a:ext uri="{FF2B5EF4-FFF2-40B4-BE49-F238E27FC236}">
                    <a16:creationId xmlns:a16="http://schemas.microsoft.com/office/drawing/2014/main" id="{EA601140-48BB-CFDB-11EC-489F54C84CF6}"/>
                  </a:ext>
                </a:extLst>
              </p:cNvPr>
              <p:cNvSpPr/>
              <p:nvPr/>
            </p:nvSpPr>
            <p:spPr>
              <a:xfrm>
                <a:off x="5449739" y="2973023"/>
                <a:ext cx="72939" cy="1611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90" y="11668"/>
                    </a:moveTo>
                    <a:cubicBezTo>
                      <a:pt x="2438" y="10722"/>
                      <a:pt x="2786" y="9618"/>
                      <a:pt x="3135" y="8672"/>
                    </a:cubicBezTo>
                    <a:cubicBezTo>
                      <a:pt x="3483" y="7726"/>
                      <a:pt x="4181" y="6622"/>
                      <a:pt x="4877" y="5676"/>
                    </a:cubicBezTo>
                    <a:cubicBezTo>
                      <a:pt x="5574" y="4730"/>
                      <a:pt x="6271" y="3784"/>
                      <a:pt x="6967" y="2838"/>
                    </a:cubicBezTo>
                    <a:cubicBezTo>
                      <a:pt x="7664" y="1892"/>
                      <a:pt x="8709" y="946"/>
                      <a:pt x="9755" y="0"/>
                    </a:cubicBezTo>
                    <a:lnTo>
                      <a:pt x="21600" y="1577"/>
                    </a:lnTo>
                    <a:cubicBezTo>
                      <a:pt x="20555" y="2365"/>
                      <a:pt x="19858" y="3153"/>
                      <a:pt x="19161" y="4099"/>
                    </a:cubicBezTo>
                    <a:cubicBezTo>
                      <a:pt x="18465" y="4888"/>
                      <a:pt x="17768" y="5834"/>
                      <a:pt x="17419" y="6622"/>
                    </a:cubicBezTo>
                    <a:cubicBezTo>
                      <a:pt x="16723" y="7410"/>
                      <a:pt x="16374" y="8356"/>
                      <a:pt x="16026" y="9145"/>
                    </a:cubicBezTo>
                    <a:cubicBezTo>
                      <a:pt x="15678" y="10090"/>
                      <a:pt x="15329" y="10879"/>
                      <a:pt x="15329" y="11825"/>
                    </a:cubicBezTo>
                    <a:lnTo>
                      <a:pt x="13239" y="21600"/>
                    </a:lnTo>
                    <a:lnTo>
                      <a:pt x="0" y="21600"/>
                    </a:lnTo>
                    <a:lnTo>
                      <a:pt x="2090" y="11668"/>
                    </a:lnTo>
                    <a:close/>
                  </a:path>
                </a:pathLst>
              </a:custGeom>
              <a:solidFill>
                <a:srgbClr val="F6F6F6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47" name="Shape">
                <a:extLst>
                  <a:ext uri="{FF2B5EF4-FFF2-40B4-BE49-F238E27FC236}">
                    <a16:creationId xmlns:a16="http://schemas.microsoft.com/office/drawing/2014/main" id="{EC98A615-6E1A-D794-10B0-4C42A16E489B}"/>
                  </a:ext>
                </a:extLst>
              </p:cNvPr>
              <p:cNvSpPr/>
              <p:nvPr/>
            </p:nvSpPr>
            <p:spPr>
              <a:xfrm>
                <a:off x="7908444" y="2996551"/>
                <a:ext cx="92936" cy="1564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937" y="21600"/>
                    </a:moveTo>
                    <a:lnTo>
                      <a:pt x="0" y="0"/>
                    </a:lnTo>
                    <a:lnTo>
                      <a:pt x="10116" y="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6F6F6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48" name="Shape">
                <a:extLst>
                  <a:ext uri="{FF2B5EF4-FFF2-40B4-BE49-F238E27FC236}">
                    <a16:creationId xmlns:a16="http://schemas.microsoft.com/office/drawing/2014/main" id="{1AAE3AD7-CAB6-09A5-D397-617EE307E44A}"/>
                  </a:ext>
                </a:extLst>
              </p:cNvPr>
              <p:cNvSpPr/>
              <p:nvPr/>
            </p:nvSpPr>
            <p:spPr>
              <a:xfrm>
                <a:off x="9202497" y="3149485"/>
                <a:ext cx="130582" cy="1658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011" y="21600"/>
                    </a:moveTo>
                    <a:lnTo>
                      <a:pt x="0" y="0"/>
                    </a:lnTo>
                    <a:lnTo>
                      <a:pt x="7395" y="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6F6F6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49" name="Shape">
                <a:extLst>
                  <a:ext uri="{FF2B5EF4-FFF2-40B4-BE49-F238E27FC236}">
                    <a16:creationId xmlns:a16="http://schemas.microsoft.com/office/drawing/2014/main" id="{7C90692F-F340-B6DA-86AF-BDBA89120C48}"/>
                  </a:ext>
                </a:extLst>
              </p:cNvPr>
              <p:cNvSpPr/>
              <p:nvPr/>
            </p:nvSpPr>
            <p:spPr>
              <a:xfrm>
                <a:off x="6708502" y="3231834"/>
                <a:ext cx="63528" cy="1694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5600" y="0"/>
                    </a:moveTo>
                    <a:lnTo>
                      <a:pt x="21600" y="21600"/>
                    </a:lnTo>
                    <a:lnTo>
                      <a:pt x="560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6F6F6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50" name="Shape">
                <a:extLst>
                  <a:ext uri="{FF2B5EF4-FFF2-40B4-BE49-F238E27FC236}">
                    <a16:creationId xmlns:a16="http://schemas.microsoft.com/office/drawing/2014/main" id="{C2EDCD57-64D3-B781-16B8-39E6ED770BCB}"/>
                  </a:ext>
                </a:extLst>
              </p:cNvPr>
              <p:cNvSpPr/>
              <p:nvPr/>
            </p:nvSpPr>
            <p:spPr>
              <a:xfrm>
                <a:off x="5414448" y="3302420"/>
                <a:ext cx="64703" cy="1741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5891" y="0"/>
                    </a:lnTo>
                    <a:lnTo>
                      <a:pt x="21600" y="0"/>
                    </a:lnTo>
                    <a:lnTo>
                      <a:pt x="15709" y="21600"/>
                    </a:lnTo>
                    <a:close/>
                  </a:path>
                </a:pathLst>
              </a:custGeom>
              <a:solidFill>
                <a:srgbClr val="F6F6F6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51" name="Shape">
                <a:extLst>
                  <a:ext uri="{FF2B5EF4-FFF2-40B4-BE49-F238E27FC236}">
                    <a16:creationId xmlns:a16="http://schemas.microsoft.com/office/drawing/2014/main" id="{CDE5E584-FD33-ACC1-EA27-438D45511A3A}"/>
                  </a:ext>
                </a:extLst>
              </p:cNvPr>
              <p:cNvSpPr/>
              <p:nvPr/>
            </p:nvSpPr>
            <p:spPr>
              <a:xfrm>
                <a:off x="8002557" y="3314184"/>
                <a:ext cx="101171" cy="1752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553" y="21600"/>
                    </a:moveTo>
                    <a:lnTo>
                      <a:pt x="0" y="0"/>
                    </a:lnTo>
                    <a:lnTo>
                      <a:pt x="10047" y="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6F6F6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52" name="Shape">
                <a:extLst>
                  <a:ext uri="{FF2B5EF4-FFF2-40B4-BE49-F238E27FC236}">
                    <a16:creationId xmlns:a16="http://schemas.microsoft.com/office/drawing/2014/main" id="{29939E68-6B5A-064B-C97B-9396226C8F05}"/>
                  </a:ext>
                </a:extLst>
              </p:cNvPr>
              <p:cNvSpPr/>
              <p:nvPr/>
            </p:nvSpPr>
            <p:spPr>
              <a:xfrm>
                <a:off x="3179263" y="3537702"/>
                <a:ext cx="222341" cy="435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943" y="0"/>
                    </a:lnTo>
                    <a:lnTo>
                      <a:pt x="21600" y="0"/>
                    </a:lnTo>
                    <a:lnTo>
                      <a:pt x="19886" y="21600"/>
                    </a:lnTo>
                    <a:close/>
                  </a:path>
                </a:pathLst>
              </a:custGeom>
              <a:solidFill>
                <a:srgbClr val="F6F6F6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53" name="Shape">
                <a:extLst>
                  <a:ext uri="{FF2B5EF4-FFF2-40B4-BE49-F238E27FC236}">
                    <a16:creationId xmlns:a16="http://schemas.microsoft.com/office/drawing/2014/main" id="{9AAD130E-6A4E-C9A7-CB7D-2ED93954CC63}"/>
                  </a:ext>
                </a:extLst>
              </p:cNvPr>
              <p:cNvSpPr/>
              <p:nvPr/>
            </p:nvSpPr>
            <p:spPr>
              <a:xfrm>
                <a:off x="3591008" y="3537702"/>
                <a:ext cx="219992" cy="45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17" y="0"/>
                    </a:moveTo>
                    <a:lnTo>
                      <a:pt x="17326" y="0"/>
                    </a:lnTo>
                    <a:cubicBezTo>
                      <a:pt x="17673" y="0"/>
                      <a:pt x="18019" y="0"/>
                      <a:pt x="18481" y="0"/>
                    </a:cubicBezTo>
                    <a:cubicBezTo>
                      <a:pt x="18943" y="0"/>
                      <a:pt x="19174" y="0"/>
                      <a:pt x="19521" y="0"/>
                    </a:cubicBezTo>
                    <a:cubicBezTo>
                      <a:pt x="19867" y="0"/>
                      <a:pt x="20214" y="0"/>
                      <a:pt x="20560" y="554"/>
                    </a:cubicBezTo>
                    <a:cubicBezTo>
                      <a:pt x="20907" y="554"/>
                      <a:pt x="21253" y="1107"/>
                      <a:pt x="21600" y="1107"/>
                    </a:cubicBezTo>
                    <a:lnTo>
                      <a:pt x="19521" y="21600"/>
                    </a:lnTo>
                    <a:cubicBezTo>
                      <a:pt x="19174" y="21600"/>
                      <a:pt x="18943" y="21046"/>
                      <a:pt x="18597" y="21046"/>
                    </a:cubicBezTo>
                    <a:cubicBezTo>
                      <a:pt x="18250" y="21046"/>
                      <a:pt x="18019" y="21046"/>
                      <a:pt x="17673" y="20493"/>
                    </a:cubicBezTo>
                    <a:cubicBezTo>
                      <a:pt x="17326" y="20493"/>
                      <a:pt x="17095" y="20493"/>
                      <a:pt x="16748" y="20493"/>
                    </a:cubicBezTo>
                    <a:cubicBezTo>
                      <a:pt x="16402" y="20493"/>
                      <a:pt x="16055" y="20493"/>
                      <a:pt x="15824" y="20493"/>
                    </a:cubicBezTo>
                    <a:lnTo>
                      <a:pt x="0" y="20493"/>
                    </a:lnTo>
                    <a:lnTo>
                      <a:pt x="1617" y="0"/>
                    </a:lnTo>
                    <a:close/>
                  </a:path>
                </a:pathLst>
              </a:custGeom>
              <a:solidFill>
                <a:srgbClr val="F6F6F6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54" name="Shape">
                <a:extLst>
                  <a:ext uri="{FF2B5EF4-FFF2-40B4-BE49-F238E27FC236}">
                    <a16:creationId xmlns:a16="http://schemas.microsoft.com/office/drawing/2014/main" id="{368BDFDF-767A-FB62-5DB5-0F5E22A226DF}"/>
                  </a:ext>
                </a:extLst>
              </p:cNvPr>
              <p:cNvSpPr/>
              <p:nvPr/>
            </p:nvSpPr>
            <p:spPr>
              <a:xfrm>
                <a:off x="9378959" y="3490646"/>
                <a:ext cx="143523" cy="1846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164" y="21600"/>
                    </a:moveTo>
                    <a:lnTo>
                      <a:pt x="0" y="0"/>
                    </a:lnTo>
                    <a:lnTo>
                      <a:pt x="7082" y="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6F6F6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55" name="Shape">
                <a:extLst>
                  <a:ext uri="{FF2B5EF4-FFF2-40B4-BE49-F238E27FC236}">
                    <a16:creationId xmlns:a16="http://schemas.microsoft.com/office/drawing/2014/main" id="{49CE7CEC-A7D5-C85E-6593-96B96C6D969F}"/>
                  </a:ext>
                </a:extLst>
              </p:cNvPr>
              <p:cNvSpPr/>
              <p:nvPr/>
            </p:nvSpPr>
            <p:spPr>
              <a:xfrm>
                <a:off x="2743990" y="3549466"/>
                <a:ext cx="231753" cy="147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7626"/>
                    </a:moveTo>
                    <a:cubicBezTo>
                      <a:pt x="1645" y="15552"/>
                      <a:pt x="3399" y="13651"/>
                      <a:pt x="5153" y="11923"/>
                    </a:cubicBezTo>
                    <a:cubicBezTo>
                      <a:pt x="6908" y="10195"/>
                      <a:pt x="8662" y="8467"/>
                      <a:pt x="10526" y="7085"/>
                    </a:cubicBezTo>
                    <a:cubicBezTo>
                      <a:pt x="12280" y="5530"/>
                      <a:pt x="14144" y="4320"/>
                      <a:pt x="16008" y="3110"/>
                    </a:cubicBezTo>
                    <a:cubicBezTo>
                      <a:pt x="17872" y="1901"/>
                      <a:pt x="19736" y="864"/>
                      <a:pt x="21600" y="0"/>
                    </a:cubicBezTo>
                    <a:lnTo>
                      <a:pt x="21381" y="6048"/>
                    </a:lnTo>
                    <a:cubicBezTo>
                      <a:pt x="19736" y="6739"/>
                      <a:pt x="18091" y="7776"/>
                      <a:pt x="16556" y="8813"/>
                    </a:cubicBezTo>
                    <a:cubicBezTo>
                      <a:pt x="14912" y="9850"/>
                      <a:pt x="13377" y="11059"/>
                      <a:pt x="11732" y="12269"/>
                    </a:cubicBezTo>
                    <a:cubicBezTo>
                      <a:pt x="10197" y="13651"/>
                      <a:pt x="8552" y="15034"/>
                      <a:pt x="7017" y="16589"/>
                    </a:cubicBezTo>
                    <a:cubicBezTo>
                      <a:pt x="5482" y="18144"/>
                      <a:pt x="3947" y="19872"/>
                      <a:pt x="2522" y="21600"/>
                    </a:cubicBezTo>
                    <a:lnTo>
                      <a:pt x="0" y="17626"/>
                    </a:lnTo>
                    <a:close/>
                  </a:path>
                </a:pathLst>
              </a:custGeom>
              <a:solidFill>
                <a:srgbClr val="F6F6F6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56" name="Shape">
                <a:extLst>
                  <a:ext uri="{FF2B5EF4-FFF2-40B4-BE49-F238E27FC236}">
                    <a16:creationId xmlns:a16="http://schemas.microsoft.com/office/drawing/2014/main" id="{33021B57-DE00-029A-04E7-0545D1201F45}"/>
                  </a:ext>
                </a:extLst>
              </p:cNvPr>
              <p:cNvSpPr/>
              <p:nvPr/>
            </p:nvSpPr>
            <p:spPr>
              <a:xfrm>
                <a:off x="6743795" y="3572995"/>
                <a:ext cx="69407" cy="1905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857" y="21600"/>
                    </a:moveTo>
                    <a:lnTo>
                      <a:pt x="0" y="0"/>
                    </a:lnTo>
                    <a:lnTo>
                      <a:pt x="15010" y="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6F6F6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57" name="Shape">
                <a:extLst>
                  <a:ext uri="{FF2B5EF4-FFF2-40B4-BE49-F238E27FC236}">
                    <a16:creationId xmlns:a16="http://schemas.microsoft.com/office/drawing/2014/main" id="{660BD49A-8DF6-9844-59C8-97592D864545}"/>
                  </a:ext>
                </a:extLst>
              </p:cNvPr>
              <p:cNvSpPr/>
              <p:nvPr/>
            </p:nvSpPr>
            <p:spPr>
              <a:xfrm>
                <a:off x="3932167" y="3608286"/>
                <a:ext cx="105877" cy="1823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880" y="0"/>
                    </a:moveTo>
                    <a:cubicBezTo>
                      <a:pt x="11040" y="1254"/>
                      <a:pt x="12960" y="2787"/>
                      <a:pt x="14400" y="4181"/>
                    </a:cubicBezTo>
                    <a:cubicBezTo>
                      <a:pt x="16080" y="5714"/>
                      <a:pt x="17280" y="7246"/>
                      <a:pt x="18480" y="9058"/>
                    </a:cubicBezTo>
                    <a:cubicBezTo>
                      <a:pt x="19680" y="10730"/>
                      <a:pt x="20400" y="12542"/>
                      <a:pt x="20880" y="14354"/>
                    </a:cubicBezTo>
                    <a:cubicBezTo>
                      <a:pt x="21360" y="16165"/>
                      <a:pt x="21600" y="18116"/>
                      <a:pt x="21600" y="20206"/>
                    </a:cubicBezTo>
                    <a:lnTo>
                      <a:pt x="11040" y="21600"/>
                    </a:lnTo>
                    <a:cubicBezTo>
                      <a:pt x="11040" y="19788"/>
                      <a:pt x="11040" y="18116"/>
                      <a:pt x="10560" y="16444"/>
                    </a:cubicBezTo>
                    <a:cubicBezTo>
                      <a:pt x="10080" y="14772"/>
                      <a:pt x="9360" y="13239"/>
                      <a:pt x="8400" y="11706"/>
                    </a:cubicBezTo>
                    <a:cubicBezTo>
                      <a:pt x="7440" y="10173"/>
                      <a:pt x="6240" y="8779"/>
                      <a:pt x="4800" y="7525"/>
                    </a:cubicBezTo>
                    <a:cubicBezTo>
                      <a:pt x="3360" y="6132"/>
                      <a:pt x="1680" y="5017"/>
                      <a:pt x="0" y="3763"/>
                    </a:cubicBezTo>
                    <a:lnTo>
                      <a:pt x="8880" y="0"/>
                    </a:lnTo>
                    <a:close/>
                  </a:path>
                </a:pathLst>
              </a:custGeom>
              <a:solidFill>
                <a:srgbClr val="F6F6F6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59" name="Shape">
                <a:extLst>
                  <a:ext uri="{FF2B5EF4-FFF2-40B4-BE49-F238E27FC236}">
                    <a16:creationId xmlns:a16="http://schemas.microsoft.com/office/drawing/2014/main" id="{5573BF10-6A95-4E8F-A636-EC2CE85BA338}"/>
                  </a:ext>
                </a:extLst>
              </p:cNvPr>
              <p:cNvSpPr/>
              <p:nvPr/>
            </p:nvSpPr>
            <p:spPr>
              <a:xfrm>
                <a:off x="5379155" y="3655344"/>
                <a:ext cx="69407" cy="1952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6590" y="0"/>
                    </a:lnTo>
                    <a:lnTo>
                      <a:pt x="21600" y="0"/>
                    </a:lnTo>
                    <a:lnTo>
                      <a:pt x="15742" y="21600"/>
                    </a:lnTo>
                    <a:close/>
                  </a:path>
                </a:pathLst>
              </a:custGeom>
              <a:solidFill>
                <a:srgbClr val="F6F6F6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60" name="Shape">
                <a:extLst>
                  <a:ext uri="{FF2B5EF4-FFF2-40B4-BE49-F238E27FC236}">
                    <a16:creationId xmlns:a16="http://schemas.microsoft.com/office/drawing/2014/main" id="{7EEF0083-6E22-4F3A-6F37-A4AFBC6F4E82}"/>
                  </a:ext>
                </a:extLst>
              </p:cNvPr>
              <p:cNvSpPr/>
              <p:nvPr/>
            </p:nvSpPr>
            <p:spPr>
              <a:xfrm>
                <a:off x="8108433" y="3678872"/>
                <a:ext cx="110583" cy="1964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9" y="21600"/>
                    </a:moveTo>
                    <a:lnTo>
                      <a:pt x="0" y="0"/>
                    </a:lnTo>
                    <a:lnTo>
                      <a:pt x="9651" y="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6F6F6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61" name="Shape">
                <a:extLst>
                  <a:ext uri="{FF2B5EF4-FFF2-40B4-BE49-F238E27FC236}">
                    <a16:creationId xmlns:a16="http://schemas.microsoft.com/office/drawing/2014/main" id="{85EF6E73-D930-504E-5846-EA41294A1D25}"/>
                  </a:ext>
                </a:extLst>
              </p:cNvPr>
              <p:cNvSpPr/>
              <p:nvPr/>
            </p:nvSpPr>
            <p:spPr>
              <a:xfrm>
                <a:off x="2461651" y="3867098"/>
                <a:ext cx="158815" cy="209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240" y="971"/>
                    </a:moveTo>
                    <a:cubicBezTo>
                      <a:pt x="14240" y="849"/>
                      <a:pt x="14400" y="849"/>
                      <a:pt x="14400" y="728"/>
                    </a:cubicBezTo>
                    <a:cubicBezTo>
                      <a:pt x="14400" y="607"/>
                      <a:pt x="14560" y="607"/>
                      <a:pt x="14560" y="485"/>
                    </a:cubicBezTo>
                    <a:cubicBezTo>
                      <a:pt x="14560" y="364"/>
                      <a:pt x="14720" y="364"/>
                      <a:pt x="14720" y="243"/>
                    </a:cubicBezTo>
                    <a:cubicBezTo>
                      <a:pt x="14720" y="121"/>
                      <a:pt x="14880" y="121"/>
                      <a:pt x="14880" y="0"/>
                    </a:cubicBezTo>
                    <a:lnTo>
                      <a:pt x="21600" y="121"/>
                    </a:lnTo>
                    <a:cubicBezTo>
                      <a:pt x="21600" y="243"/>
                      <a:pt x="21440" y="243"/>
                      <a:pt x="21440" y="364"/>
                    </a:cubicBezTo>
                    <a:cubicBezTo>
                      <a:pt x="21440" y="485"/>
                      <a:pt x="21280" y="485"/>
                      <a:pt x="21280" y="607"/>
                    </a:cubicBezTo>
                    <a:cubicBezTo>
                      <a:pt x="21280" y="728"/>
                      <a:pt x="21120" y="728"/>
                      <a:pt x="21120" y="849"/>
                    </a:cubicBezTo>
                    <a:cubicBezTo>
                      <a:pt x="21120" y="971"/>
                      <a:pt x="20960" y="971"/>
                      <a:pt x="20960" y="1092"/>
                    </a:cubicBezTo>
                    <a:lnTo>
                      <a:pt x="7040" y="21600"/>
                    </a:lnTo>
                    <a:lnTo>
                      <a:pt x="0" y="21600"/>
                    </a:lnTo>
                    <a:lnTo>
                      <a:pt x="14240" y="971"/>
                    </a:lnTo>
                    <a:close/>
                  </a:path>
                </a:pathLst>
              </a:custGeom>
              <a:solidFill>
                <a:srgbClr val="F6F6F6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62" name="Shape">
                <a:extLst>
                  <a:ext uri="{FF2B5EF4-FFF2-40B4-BE49-F238E27FC236}">
                    <a16:creationId xmlns:a16="http://schemas.microsoft.com/office/drawing/2014/main" id="{1966C150-4702-6E69-814B-A02CFFCDF55A}"/>
                  </a:ext>
                </a:extLst>
              </p:cNvPr>
              <p:cNvSpPr/>
              <p:nvPr/>
            </p:nvSpPr>
            <p:spPr>
              <a:xfrm>
                <a:off x="9578949" y="3878862"/>
                <a:ext cx="157642" cy="2082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185" y="21112"/>
                    </a:moveTo>
                    <a:lnTo>
                      <a:pt x="0" y="0"/>
                    </a:lnTo>
                    <a:lnTo>
                      <a:pt x="6931" y="0"/>
                    </a:lnTo>
                    <a:lnTo>
                      <a:pt x="21600" y="21600"/>
                    </a:lnTo>
                    <a:lnTo>
                      <a:pt x="14507" y="21600"/>
                    </a:lnTo>
                    <a:close/>
                  </a:path>
                </a:pathLst>
              </a:custGeom>
              <a:solidFill>
                <a:srgbClr val="F6F6F6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63" name="Shape">
                <a:extLst>
                  <a:ext uri="{FF2B5EF4-FFF2-40B4-BE49-F238E27FC236}">
                    <a16:creationId xmlns:a16="http://schemas.microsoft.com/office/drawing/2014/main" id="{6EEFC6EC-C5B0-B09C-CA16-63C97165B749}"/>
                  </a:ext>
                </a:extLst>
              </p:cNvPr>
              <p:cNvSpPr/>
              <p:nvPr/>
            </p:nvSpPr>
            <p:spPr>
              <a:xfrm>
                <a:off x="6779087" y="3972974"/>
                <a:ext cx="87054" cy="2211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551" y="0"/>
                    </a:moveTo>
                    <a:lnTo>
                      <a:pt x="15470" y="10570"/>
                    </a:lnTo>
                    <a:cubicBezTo>
                      <a:pt x="15762" y="11374"/>
                      <a:pt x="16054" y="12179"/>
                      <a:pt x="16346" y="12983"/>
                    </a:cubicBezTo>
                    <a:cubicBezTo>
                      <a:pt x="16638" y="13787"/>
                      <a:pt x="17222" y="14592"/>
                      <a:pt x="17513" y="15396"/>
                    </a:cubicBezTo>
                    <a:cubicBezTo>
                      <a:pt x="18097" y="16200"/>
                      <a:pt x="18680" y="17004"/>
                      <a:pt x="19265" y="17808"/>
                    </a:cubicBezTo>
                    <a:cubicBezTo>
                      <a:pt x="19848" y="18613"/>
                      <a:pt x="20724" y="19417"/>
                      <a:pt x="21600" y="20106"/>
                    </a:cubicBezTo>
                    <a:lnTo>
                      <a:pt x="9341" y="21600"/>
                    </a:lnTo>
                    <a:cubicBezTo>
                      <a:pt x="8465" y="20681"/>
                      <a:pt x="7589" y="19762"/>
                      <a:pt x="7005" y="18843"/>
                    </a:cubicBezTo>
                    <a:cubicBezTo>
                      <a:pt x="6129" y="17923"/>
                      <a:pt x="5546" y="17004"/>
                      <a:pt x="4962" y="16085"/>
                    </a:cubicBezTo>
                    <a:cubicBezTo>
                      <a:pt x="4378" y="15166"/>
                      <a:pt x="3795" y="14247"/>
                      <a:pt x="3503" y="13328"/>
                    </a:cubicBezTo>
                    <a:cubicBezTo>
                      <a:pt x="3210" y="12408"/>
                      <a:pt x="2919" y="11489"/>
                      <a:pt x="2627" y="10570"/>
                    </a:cubicBezTo>
                    <a:lnTo>
                      <a:pt x="0" y="0"/>
                    </a:lnTo>
                    <a:lnTo>
                      <a:pt x="12551" y="0"/>
                    </a:lnTo>
                    <a:close/>
                  </a:path>
                </a:pathLst>
              </a:custGeom>
              <a:solidFill>
                <a:srgbClr val="F6F6F6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64" name="Shape">
                <a:extLst>
                  <a:ext uri="{FF2B5EF4-FFF2-40B4-BE49-F238E27FC236}">
                    <a16:creationId xmlns:a16="http://schemas.microsoft.com/office/drawing/2014/main" id="{4556789F-50FC-A03A-6289-19DEBBB932C9}"/>
                  </a:ext>
                </a:extLst>
              </p:cNvPr>
              <p:cNvSpPr/>
              <p:nvPr/>
            </p:nvSpPr>
            <p:spPr>
              <a:xfrm>
                <a:off x="3896875" y="3996503"/>
                <a:ext cx="97346" cy="2211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5" h="21600" extrusionOk="0">
                    <a:moveTo>
                      <a:pt x="21535" y="0"/>
                    </a:moveTo>
                    <a:lnTo>
                      <a:pt x="15810" y="8387"/>
                    </a:lnTo>
                    <a:cubicBezTo>
                      <a:pt x="15029" y="9307"/>
                      <a:pt x="14508" y="10340"/>
                      <a:pt x="13988" y="11260"/>
                    </a:cubicBezTo>
                    <a:cubicBezTo>
                      <a:pt x="13468" y="12179"/>
                      <a:pt x="13207" y="13213"/>
                      <a:pt x="12947" y="14132"/>
                    </a:cubicBezTo>
                    <a:cubicBezTo>
                      <a:pt x="12687" y="15051"/>
                      <a:pt x="12427" y="16085"/>
                      <a:pt x="12427" y="17004"/>
                    </a:cubicBezTo>
                    <a:cubicBezTo>
                      <a:pt x="12427" y="17923"/>
                      <a:pt x="12427" y="18957"/>
                      <a:pt x="12427" y="19877"/>
                    </a:cubicBezTo>
                    <a:lnTo>
                      <a:pt x="195" y="21600"/>
                    </a:lnTo>
                    <a:cubicBezTo>
                      <a:pt x="-65" y="20566"/>
                      <a:pt x="-65" y="19417"/>
                      <a:pt x="195" y="18383"/>
                    </a:cubicBezTo>
                    <a:cubicBezTo>
                      <a:pt x="195" y="17234"/>
                      <a:pt x="455" y="16200"/>
                      <a:pt x="716" y="15051"/>
                    </a:cubicBezTo>
                    <a:cubicBezTo>
                      <a:pt x="976" y="13902"/>
                      <a:pt x="1496" y="12868"/>
                      <a:pt x="2017" y="11719"/>
                    </a:cubicBezTo>
                    <a:cubicBezTo>
                      <a:pt x="2537" y="10570"/>
                      <a:pt x="3318" y="9536"/>
                      <a:pt x="4099" y="8387"/>
                    </a:cubicBezTo>
                    <a:lnTo>
                      <a:pt x="10085" y="0"/>
                    </a:lnTo>
                    <a:lnTo>
                      <a:pt x="21535" y="0"/>
                    </a:lnTo>
                    <a:close/>
                  </a:path>
                </a:pathLst>
              </a:custGeom>
              <a:solidFill>
                <a:srgbClr val="F6F6F6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65" name="Shape">
                <a:extLst>
                  <a:ext uri="{FF2B5EF4-FFF2-40B4-BE49-F238E27FC236}">
                    <a16:creationId xmlns:a16="http://schemas.microsoft.com/office/drawing/2014/main" id="{CD936206-BFEA-A2EE-9408-9AD53CBA6D31}"/>
                  </a:ext>
                </a:extLst>
              </p:cNvPr>
              <p:cNvSpPr/>
              <p:nvPr/>
            </p:nvSpPr>
            <p:spPr>
              <a:xfrm>
                <a:off x="5285042" y="4055323"/>
                <a:ext cx="121171" cy="2235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953" y="2046"/>
                    </a:moveTo>
                    <a:lnTo>
                      <a:pt x="12373" y="0"/>
                    </a:lnTo>
                    <a:lnTo>
                      <a:pt x="21600" y="0"/>
                    </a:lnTo>
                    <a:lnTo>
                      <a:pt x="21181" y="2046"/>
                    </a:lnTo>
                    <a:cubicBezTo>
                      <a:pt x="20971" y="3752"/>
                      <a:pt x="20342" y="5457"/>
                      <a:pt x="19713" y="7048"/>
                    </a:cubicBezTo>
                    <a:cubicBezTo>
                      <a:pt x="19084" y="8754"/>
                      <a:pt x="18035" y="10345"/>
                      <a:pt x="16986" y="12051"/>
                    </a:cubicBezTo>
                    <a:cubicBezTo>
                      <a:pt x="15938" y="13756"/>
                      <a:pt x="14470" y="15347"/>
                      <a:pt x="13002" y="16939"/>
                    </a:cubicBezTo>
                    <a:cubicBezTo>
                      <a:pt x="11534" y="18531"/>
                      <a:pt x="9647" y="20122"/>
                      <a:pt x="7759" y="21600"/>
                    </a:cubicBezTo>
                    <a:lnTo>
                      <a:pt x="0" y="18985"/>
                    </a:lnTo>
                    <a:cubicBezTo>
                      <a:pt x="1678" y="17735"/>
                      <a:pt x="3146" y="16370"/>
                      <a:pt x="4614" y="14893"/>
                    </a:cubicBezTo>
                    <a:cubicBezTo>
                      <a:pt x="5872" y="13529"/>
                      <a:pt x="7130" y="12164"/>
                      <a:pt x="8178" y="10686"/>
                    </a:cubicBezTo>
                    <a:cubicBezTo>
                      <a:pt x="9227" y="9208"/>
                      <a:pt x="10066" y="7844"/>
                      <a:pt x="10695" y="6366"/>
                    </a:cubicBezTo>
                    <a:cubicBezTo>
                      <a:pt x="11114" y="5002"/>
                      <a:pt x="11534" y="3524"/>
                      <a:pt x="11953" y="2046"/>
                    </a:cubicBezTo>
                    <a:close/>
                  </a:path>
                </a:pathLst>
              </a:custGeom>
              <a:solidFill>
                <a:srgbClr val="F6F6F6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66" name="Shape">
                <a:extLst>
                  <a:ext uri="{FF2B5EF4-FFF2-40B4-BE49-F238E27FC236}">
                    <a16:creationId xmlns:a16="http://schemas.microsoft.com/office/drawing/2014/main" id="{4D1FE4F8-B332-1F94-4E0A-FC9F1FC3DC6C}"/>
                  </a:ext>
                </a:extLst>
              </p:cNvPr>
              <p:cNvSpPr/>
              <p:nvPr/>
            </p:nvSpPr>
            <p:spPr>
              <a:xfrm>
                <a:off x="8237838" y="4078852"/>
                <a:ext cx="71761" cy="2223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8857"/>
                    </a:moveTo>
                    <a:cubicBezTo>
                      <a:pt x="1771" y="17486"/>
                      <a:pt x="2833" y="16000"/>
                      <a:pt x="3896" y="14400"/>
                    </a:cubicBezTo>
                    <a:cubicBezTo>
                      <a:pt x="4604" y="12914"/>
                      <a:pt x="5312" y="11314"/>
                      <a:pt x="5312" y="9714"/>
                    </a:cubicBezTo>
                    <a:cubicBezTo>
                      <a:pt x="5312" y="8114"/>
                      <a:pt x="4957" y="6514"/>
                      <a:pt x="4249" y="4914"/>
                    </a:cubicBezTo>
                    <a:cubicBezTo>
                      <a:pt x="3541" y="3314"/>
                      <a:pt x="2479" y="1714"/>
                      <a:pt x="708" y="0"/>
                    </a:cubicBezTo>
                    <a:lnTo>
                      <a:pt x="16288" y="0"/>
                    </a:lnTo>
                    <a:cubicBezTo>
                      <a:pt x="18059" y="1943"/>
                      <a:pt x="19475" y="3771"/>
                      <a:pt x="20184" y="5600"/>
                    </a:cubicBezTo>
                    <a:cubicBezTo>
                      <a:pt x="21246" y="7429"/>
                      <a:pt x="21600" y="9371"/>
                      <a:pt x="21600" y="11086"/>
                    </a:cubicBezTo>
                    <a:cubicBezTo>
                      <a:pt x="21600" y="12914"/>
                      <a:pt x="21246" y="14743"/>
                      <a:pt x="20184" y="16457"/>
                    </a:cubicBezTo>
                    <a:cubicBezTo>
                      <a:pt x="19121" y="18171"/>
                      <a:pt x="17705" y="19886"/>
                      <a:pt x="15935" y="21600"/>
                    </a:cubicBezTo>
                    <a:lnTo>
                      <a:pt x="0" y="18857"/>
                    </a:lnTo>
                    <a:close/>
                  </a:path>
                </a:pathLst>
              </a:custGeom>
              <a:solidFill>
                <a:srgbClr val="F6F6F6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67" name="Shape">
                <a:extLst>
                  <a:ext uri="{FF2B5EF4-FFF2-40B4-BE49-F238E27FC236}">
                    <a16:creationId xmlns:a16="http://schemas.microsoft.com/office/drawing/2014/main" id="{93E86C1F-1E5F-A5E3-6348-504E04ED06D1}"/>
                  </a:ext>
                </a:extLst>
              </p:cNvPr>
              <p:cNvSpPr/>
              <p:nvPr/>
            </p:nvSpPr>
            <p:spPr>
              <a:xfrm>
                <a:off x="2061670" y="4267078"/>
                <a:ext cx="270577" cy="1846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57" y="15684"/>
                    </a:moveTo>
                    <a:cubicBezTo>
                      <a:pt x="2254" y="14859"/>
                      <a:pt x="3944" y="13895"/>
                      <a:pt x="5541" y="12795"/>
                    </a:cubicBezTo>
                    <a:cubicBezTo>
                      <a:pt x="7137" y="11694"/>
                      <a:pt x="8734" y="10456"/>
                      <a:pt x="10330" y="9218"/>
                    </a:cubicBezTo>
                    <a:cubicBezTo>
                      <a:pt x="11927" y="7842"/>
                      <a:pt x="13430" y="6466"/>
                      <a:pt x="14932" y="4953"/>
                    </a:cubicBezTo>
                    <a:cubicBezTo>
                      <a:pt x="16435" y="3440"/>
                      <a:pt x="17937" y="1788"/>
                      <a:pt x="19346" y="0"/>
                    </a:cubicBezTo>
                    <a:lnTo>
                      <a:pt x="21600" y="3577"/>
                    </a:lnTo>
                    <a:cubicBezTo>
                      <a:pt x="20004" y="5641"/>
                      <a:pt x="18313" y="7429"/>
                      <a:pt x="16529" y="9218"/>
                    </a:cubicBezTo>
                    <a:cubicBezTo>
                      <a:pt x="14838" y="11006"/>
                      <a:pt x="13054" y="12657"/>
                      <a:pt x="11176" y="14171"/>
                    </a:cubicBezTo>
                    <a:cubicBezTo>
                      <a:pt x="9391" y="15684"/>
                      <a:pt x="7513" y="17060"/>
                      <a:pt x="5635" y="18298"/>
                    </a:cubicBezTo>
                    <a:cubicBezTo>
                      <a:pt x="3757" y="19536"/>
                      <a:pt x="1878" y="20637"/>
                      <a:pt x="0" y="21600"/>
                    </a:cubicBezTo>
                    <a:lnTo>
                      <a:pt x="657" y="15684"/>
                    </a:lnTo>
                    <a:close/>
                  </a:path>
                </a:pathLst>
              </a:custGeom>
              <a:solidFill>
                <a:srgbClr val="F6F6F6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68" name="Shape">
                <a:extLst>
                  <a:ext uri="{FF2B5EF4-FFF2-40B4-BE49-F238E27FC236}">
                    <a16:creationId xmlns:a16="http://schemas.microsoft.com/office/drawing/2014/main" id="{EAD1D754-5900-BE6A-999E-D354BDBE0856}"/>
                  </a:ext>
                </a:extLst>
              </p:cNvPr>
              <p:cNvSpPr/>
              <p:nvPr/>
            </p:nvSpPr>
            <p:spPr>
              <a:xfrm>
                <a:off x="9861288" y="4278842"/>
                <a:ext cx="270574" cy="1835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254" y="0"/>
                    </a:moveTo>
                    <a:cubicBezTo>
                      <a:pt x="3663" y="1661"/>
                      <a:pt x="5165" y="3323"/>
                      <a:pt x="6668" y="4846"/>
                    </a:cubicBezTo>
                    <a:cubicBezTo>
                      <a:pt x="8170" y="6369"/>
                      <a:pt x="9767" y="7754"/>
                      <a:pt x="11269" y="9138"/>
                    </a:cubicBezTo>
                    <a:cubicBezTo>
                      <a:pt x="12866" y="10385"/>
                      <a:pt x="14462" y="11631"/>
                      <a:pt x="16059" y="12738"/>
                    </a:cubicBezTo>
                    <a:cubicBezTo>
                      <a:pt x="17656" y="13846"/>
                      <a:pt x="19346" y="14677"/>
                      <a:pt x="20943" y="15508"/>
                    </a:cubicBezTo>
                    <a:lnTo>
                      <a:pt x="21600" y="21600"/>
                    </a:lnTo>
                    <a:cubicBezTo>
                      <a:pt x="19722" y="20631"/>
                      <a:pt x="17843" y="19523"/>
                      <a:pt x="15965" y="18277"/>
                    </a:cubicBezTo>
                    <a:cubicBezTo>
                      <a:pt x="14087" y="17031"/>
                      <a:pt x="12209" y="15646"/>
                      <a:pt x="10424" y="14123"/>
                    </a:cubicBezTo>
                    <a:cubicBezTo>
                      <a:pt x="8640" y="12600"/>
                      <a:pt x="6856" y="10938"/>
                      <a:pt x="5071" y="9138"/>
                    </a:cubicBezTo>
                    <a:cubicBezTo>
                      <a:pt x="3287" y="7338"/>
                      <a:pt x="1596" y="5538"/>
                      <a:pt x="0" y="3462"/>
                    </a:cubicBezTo>
                    <a:lnTo>
                      <a:pt x="2254" y="0"/>
                    </a:lnTo>
                    <a:close/>
                  </a:path>
                </a:pathLst>
              </a:custGeom>
              <a:solidFill>
                <a:srgbClr val="F6F6F6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69" name="Shape">
                <a:extLst>
                  <a:ext uri="{FF2B5EF4-FFF2-40B4-BE49-F238E27FC236}">
                    <a16:creationId xmlns:a16="http://schemas.microsoft.com/office/drawing/2014/main" id="{DFD57531-FD5E-1624-D401-3844C69CC0B4}"/>
                  </a:ext>
                </a:extLst>
              </p:cNvPr>
              <p:cNvSpPr/>
              <p:nvPr/>
            </p:nvSpPr>
            <p:spPr>
              <a:xfrm>
                <a:off x="6979077" y="4349427"/>
                <a:ext cx="237638" cy="139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6534"/>
                    </a:moveTo>
                    <a:lnTo>
                      <a:pt x="2673" y="0"/>
                    </a:lnTo>
                    <a:cubicBezTo>
                      <a:pt x="4063" y="1815"/>
                      <a:pt x="5454" y="3449"/>
                      <a:pt x="6950" y="4901"/>
                    </a:cubicBezTo>
                    <a:cubicBezTo>
                      <a:pt x="8447" y="6353"/>
                      <a:pt x="9945" y="7623"/>
                      <a:pt x="11548" y="8712"/>
                    </a:cubicBezTo>
                    <a:cubicBezTo>
                      <a:pt x="13152" y="9801"/>
                      <a:pt x="14756" y="10709"/>
                      <a:pt x="16360" y="11435"/>
                    </a:cubicBezTo>
                    <a:cubicBezTo>
                      <a:pt x="17964" y="12161"/>
                      <a:pt x="19675" y="12706"/>
                      <a:pt x="21279" y="12887"/>
                    </a:cubicBezTo>
                    <a:lnTo>
                      <a:pt x="21600" y="21600"/>
                    </a:lnTo>
                    <a:cubicBezTo>
                      <a:pt x="19675" y="21237"/>
                      <a:pt x="17750" y="20692"/>
                      <a:pt x="15826" y="19966"/>
                    </a:cubicBezTo>
                    <a:cubicBezTo>
                      <a:pt x="13901" y="19240"/>
                      <a:pt x="12083" y="18151"/>
                      <a:pt x="10266" y="16881"/>
                    </a:cubicBezTo>
                    <a:cubicBezTo>
                      <a:pt x="8448" y="15610"/>
                      <a:pt x="6630" y="14158"/>
                      <a:pt x="4919" y="12524"/>
                    </a:cubicBezTo>
                    <a:cubicBezTo>
                      <a:pt x="3208" y="10346"/>
                      <a:pt x="1604" y="8531"/>
                      <a:pt x="0" y="6534"/>
                    </a:cubicBezTo>
                    <a:close/>
                  </a:path>
                </a:pathLst>
              </a:custGeom>
              <a:solidFill>
                <a:srgbClr val="F6F6F6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70" name="Shape">
                <a:extLst>
                  <a:ext uri="{FF2B5EF4-FFF2-40B4-BE49-F238E27FC236}">
                    <a16:creationId xmlns:a16="http://schemas.microsoft.com/office/drawing/2014/main" id="{746E96FD-BE11-772A-2126-52EFF17170A7}"/>
                  </a:ext>
                </a:extLst>
              </p:cNvPr>
              <p:cNvSpPr/>
              <p:nvPr/>
            </p:nvSpPr>
            <p:spPr>
              <a:xfrm>
                <a:off x="3979224" y="4361192"/>
                <a:ext cx="224696" cy="1258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7671"/>
                    </a:moveTo>
                    <a:lnTo>
                      <a:pt x="4297" y="0"/>
                    </a:lnTo>
                    <a:cubicBezTo>
                      <a:pt x="5428" y="1817"/>
                      <a:pt x="6559" y="3432"/>
                      <a:pt x="7916" y="4845"/>
                    </a:cubicBezTo>
                    <a:cubicBezTo>
                      <a:pt x="9160" y="6258"/>
                      <a:pt x="10630" y="7469"/>
                      <a:pt x="11987" y="8479"/>
                    </a:cubicBezTo>
                    <a:cubicBezTo>
                      <a:pt x="13458" y="9488"/>
                      <a:pt x="14928" y="10295"/>
                      <a:pt x="16624" y="10901"/>
                    </a:cubicBezTo>
                    <a:cubicBezTo>
                      <a:pt x="18207" y="11507"/>
                      <a:pt x="19904" y="11910"/>
                      <a:pt x="21600" y="11910"/>
                    </a:cubicBezTo>
                    <a:lnTo>
                      <a:pt x="20017" y="21600"/>
                    </a:lnTo>
                    <a:cubicBezTo>
                      <a:pt x="17981" y="21398"/>
                      <a:pt x="16059" y="20994"/>
                      <a:pt x="14249" y="20389"/>
                    </a:cubicBezTo>
                    <a:cubicBezTo>
                      <a:pt x="12440" y="19783"/>
                      <a:pt x="10630" y="18774"/>
                      <a:pt x="8934" y="17563"/>
                    </a:cubicBezTo>
                    <a:cubicBezTo>
                      <a:pt x="7238" y="16351"/>
                      <a:pt x="5654" y="14938"/>
                      <a:pt x="4184" y="13323"/>
                    </a:cubicBezTo>
                    <a:cubicBezTo>
                      <a:pt x="2601" y="11910"/>
                      <a:pt x="1244" y="9892"/>
                      <a:pt x="0" y="7671"/>
                    </a:cubicBezTo>
                    <a:close/>
                  </a:path>
                </a:pathLst>
              </a:custGeom>
              <a:solidFill>
                <a:srgbClr val="F6F6F6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71" name="Shape">
                <a:extLst>
                  <a:ext uri="{FF2B5EF4-FFF2-40B4-BE49-F238E27FC236}">
                    <a16:creationId xmlns:a16="http://schemas.microsoft.com/office/drawing/2014/main" id="{FE8326DA-7BF1-C5AF-4179-1B25EE17C979}"/>
                  </a:ext>
                </a:extLst>
              </p:cNvPr>
              <p:cNvSpPr/>
              <p:nvPr/>
            </p:nvSpPr>
            <p:spPr>
              <a:xfrm>
                <a:off x="1579340" y="4431776"/>
                <a:ext cx="265871" cy="564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772" y="0"/>
                    </a:lnTo>
                    <a:lnTo>
                      <a:pt x="21600" y="0"/>
                    </a:lnTo>
                    <a:lnTo>
                      <a:pt x="18924" y="21600"/>
                    </a:lnTo>
                    <a:close/>
                  </a:path>
                </a:pathLst>
              </a:custGeom>
              <a:solidFill>
                <a:srgbClr val="F6F6F6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72" name="Shape">
                <a:extLst>
                  <a:ext uri="{FF2B5EF4-FFF2-40B4-BE49-F238E27FC236}">
                    <a16:creationId xmlns:a16="http://schemas.microsoft.com/office/drawing/2014/main" id="{E1DCFE11-FA68-834C-0E05-C0FB05BDE640}"/>
                  </a:ext>
                </a:extLst>
              </p:cNvPr>
              <p:cNvSpPr/>
              <p:nvPr/>
            </p:nvSpPr>
            <p:spPr>
              <a:xfrm>
                <a:off x="7437878" y="4431776"/>
                <a:ext cx="243518" cy="564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39" y="21600"/>
                    </a:moveTo>
                    <a:lnTo>
                      <a:pt x="0" y="0"/>
                    </a:lnTo>
                    <a:lnTo>
                      <a:pt x="20557" y="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6F6F6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73" name="Shape">
                <a:extLst>
                  <a:ext uri="{FF2B5EF4-FFF2-40B4-BE49-F238E27FC236}">
                    <a16:creationId xmlns:a16="http://schemas.microsoft.com/office/drawing/2014/main" id="{23777F4D-A505-4383-D1AE-00EE4E73B7AE}"/>
                  </a:ext>
                </a:extLst>
              </p:cNvPr>
              <p:cNvSpPr/>
              <p:nvPr/>
            </p:nvSpPr>
            <p:spPr>
              <a:xfrm>
                <a:off x="7896679" y="4408248"/>
                <a:ext cx="244693" cy="835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165" y="6693"/>
                    </a:moveTo>
                    <a:cubicBezTo>
                      <a:pt x="8204" y="6693"/>
                      <a:pt x="9242" y="6693"/>
                      <a:pt x="10177" y="6389"/>
                    </a:cubicBezTo>
                    <a:cubicBezTo>
                      <a:pt x="11215" y="6085"/>
                      <a:pt x="12150" y="5780"/>
                      <a:pt x="13085" y="5172"/>
                    </a:cubicBezTo>
                    <a:cubicBezTo>
                      <a:pt x="14019" y="4563"/>
                      <a:pt x="14954" y="3955"/>
                      <a:pt x="15888" y="3042"/>
                    </a:cubicBezTo>
                    <a:cubicBezTo>
                      <a:pt x="16823" y="2129"/>
                      <a:pt x="17654" y="1217"/>
                      <a:pt x="18485" y="0"/>
                    </a:cubicBezTo>
                    <a:lnTo>
                      <a:pt x="21600" y="13386"/>
                    </a:lnTo>
                    <a:cubicBezTo>
                      <a:pt x="20665" y="14603"/>
                      <a:pt x="19627" y="15820"/>
                      <a:pt x="18589" y="17037"/>
                    </a:cubicBezTo>
                    <a:cubicBezTo>
                      <a:pt x="17550" y="17949"/>
                      <a:pt x="16512" y="18862"/>
                      <a:pt x="15369" y="19471"/>
                    </a:cubicBezTo>
                    <a:cubicBezTo>
                      <a:pt x="14227" y="20079"/>
                      <a:pt x="13085" y="20688"/>
                      <a:pt x="11942" y="20992"/>
                    </a:cubicBezTo>
                    <a:cubicBezTo>
                      <a:pt x="10800" y="21296"/>
                      <a:pt x="9554" y="21600"/>
                      <a:pt x="8411" y="21600"/>
                    </a:cubicBezTo>
                    <a:lnTo>
                      <a:pt x="1246" y="21600"/>
                    </a:lnTo>
                    <a:lnTo>
                      <a:pt x="0" y="6997"/>
                    </a:lnTo>
                    <a:lnTo>
                      <a:pt x="7165" y="6997"/>
                    </a:lnTo>
                    <a:close/>
                  </a:path>
                </a:pathLst>
              </a:custGeom>
              <a:solidFill>
                <a:srgbClr val="F6F6F6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75" name="Shape">
                <a:extLst>
                  <a:ext uri="{FF2B5EF4-FFF2-40B4-BE49-F238E27FC236}">
                    <a16:creationId xmlns:a16="http://schemas.microsoft.com/office/drawing/2014/main" id="{9682261C-376A-502B-32CA-89FBB44E3A0F}"/>
                  </a:ext>
                </a:extLst>
              </p:cNvPr>
              <p:cNvSpPr/>
              <p:nvPr/>
            </p:nvSpPr>
            <p:spPr>
              <a:xfrm>
                <a:off x="4885062" y="4396484"/>
                <a:ext cx="244695" cy="929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815" y="8476"/>
                    </a:moveTo>
                    <a:cubicBezTo>
                      <a:pt x="7061" y="8476"/>
                      <a:pt x="8204" y="8203"/>
                      <a:pt x="9450" y="7929"/>
                    </a:cubicBezTo>
                    <a:cubicBezTo>
                      <a:pt x="10696" y="7656"/>
                      <a:pt x="11838" y="7109"/>
                      <a:pt x="13085" y="6289"/>
                    </a:cubicBezTo>
                    <a:cubicBezTo>
                      <a:pt x="14331" y="5468"/>
                      <a:pt x="15473" y="4648"/>
                      <a:pt x="16615" y="3555"/>
                    </a:cubicBezTo>
                    <a:cubicBezTo>
                      <a:pt x="17758" y="2461"/>
                      <a:pt x="19004" y="1367"/>
                      <a:pt x="20146" y="0"/>
                    </a:cubicBezTo>
                    <a:lnTo>
                      <a:pt x="21600" y="11757"/>
                    </a:lnTo>
                    <a:cubicBezTo>
                      <a:pt x="20250" y="13398"/>
                      <a:pt x="18900" y="14765"/>
                      <a:pt x="17550" y="16132"/>
                    </a:cubicBezTo>
                    <a:cubicBezTo>
                      <a:pt x="16200" y="17499"/>
                      <a:pt x="14850" y="18319"/>
                      <a:pt x="13396" y="19139"/>
                    </a:cubicBezTo>
                    <a:cubicBezTo>
                      <a:pt x="12046" y="19960"/>
                      <a:pt x="10592" y="20507"/>
                      <a:pt x="9242" y="21053"/>
                    </a:cubicBezTo>
                    <a:cubicBezTo>
                      <a:pt x="7788" y="21600"/>
                      <a:pt x="6439" y="21600"/>
                      <a:pt x="4985" y="21600"/>
                    </a:cubicBezTo>
                    <a:lnTo>
                      <a:pt x="0" y="21600"/>
                    </a:lnTo>
                    <a:lnTo>
                      <a:pt x="831" y="8476"/>
                    </a:lnTo>
                    <a:lnTo>
                      <a:pt x="5815" y="8476"/>
                    </a:lnTo>
                    <a:close/>
                  </a:path>
                </a:pathLst>
              </a:custGeom>
              <a:solidFill>
                <a:srgbClr val="F6F6F6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76" name="Shape">
                <a:extLst>
                  <a:ext uri="{FF2B5EF4-FFF2-40B4-BE49-F238E27FC236}">
                    <a16:creationId xmlns:a16="http://schemas.microsoft.com/office/drawing/2014/main" id="{C7C1DFE6-AAC9-681A-2E02-AC9BFB1815B3}"/>
                  </a:ext>
                </a:extLst>
              </p:cNvPr>
              <p:cNvSpPr/>
              <p:nvPr/>
            </p:nvSpPr>
            <p:spPr>
              <a:xfrm>
                <a:off x="4426260" y="4431776"/>
                <a:ext cx="243520" cy="564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043" y="0"/>
                    </a:lnTo>
                    <a:lnTo>
                      <a:pt x="21600" y="0"/>
                    </a:lnTo>
                    <a:lnTo>
                      <a:pt x="20557" y="21600"/>
                    </a:lnTo>
                    <a:close/>
                  </a:path>
                </a:pathLst>
              </a:custGeom>
              <a:solidFill>
                <a:srgbClr val="F6F6F6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77" name="Shape">
                <a:extLst>
                  <a:ext uri="{FF2B5EF4-FFF2-40B4-BE49-F238E27FC236}">
                    <a16:creationId xmlns:a16="http://schemas.microsoft.com/office/drawing/2014/main" id="{D11958C4-ED6D-A468-A88E-5759F3A2BE68}"/>
                  </a:ext>
                </a:extLst>
              </p:cNvPr>
              <p:cNvSpPr/>
              <p:nvPr/>
            </p:nvSpPr>
            <p:spPr>
              <a:xfrm>
                <a:off x="10367147" y="4431776"/>
                <a:ext cx="264693" cy="564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688" y="21600"/>
                    </a:moveTo>
                    <a:lnTo>
                      <a:pt x="0" y="0"/>
                    </a:lnTo>
                    <a:lnTo>
                      <a:pt x="18816" y="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6F6F6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78" name="Shape">
                <a:extLst>
                  <a:ext uri="{FF2B5EF4-FFF2-40B4-BE49-F238E27FC236}">
                    <a16:creationId xmlns:a16="http://schemas.microsoft.com/office/drawing/2014/main" id="{94A0DC27-9394-C957-A1F4-2A2A50861866}"/>
                  </a:ext>
                </a:extLst>
              </p:cNvPr>
              <p:cNvSpPr/>
              <p:nvPr/>
            </p:nvSpPr>
            <p:spPr>
              <a:xfrm>
                <a:off x="10825948" y="4431776"/>
                <a:ext cx="269398" cy="564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18582" y="0"/>
                    </a:lnTo>
                    <a:lnTo>
                      <a:pt x="21600" y="21600"/>
                    </a:lnTo>
                    <a:lnTo>
                      <a:pt x="2924" y="21600"/>
                    </a:lnTo>
                    <a:close/>
                  </a:path>
                </a:pathLst>
              </a:custGeom>
              <a:solidFill>
                <a:srgbClr val="F6F6F6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79" name="Shape">
                <a:extLst>
                  <a:ext uri="{FF2B5EF4-FFF2-40B4-BE49-F238E27FC236}">
                    <a16:creationId xmlns:a16="http://schemas.microsoft.com/office/drawing/2014/main" id="{D1B40AB8-0B2A-5971-958A-2B5E48BECCD9}"/>
                  </a:ext>
                </a:extLst>
              </p:cNvPr>
              <p:cNvSpPr/>
              <p:nvPr/>
            </p:nvSpPr>
            <p:spPr>
              <a:xfrm>
                <a:off x="1108775" y="4431776"/>
                <a:ext cx="269400" cy="564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3113" y="0"/>
                    </a:lnTo>
                    <a:lnTo>
                      <a:pt x="21600" y="0"/>
                    </a:lnTo>
                    <a:lnTo>
                      <a:pt x="18676" y="21600"/>
                    </a:lnTo>
                    <a:close/>
                  </a:path>
                </a:pathLst>
              </a:custGeom>
              <a:solidFill>
                <a:srgbClr val="F6F6F6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p:grpSp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836B2019-9C07-8CFA-6AFA-FD13030DEB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2982" y="4411267"/>
              <a:ext cx="935276" cy="935276"/>
            </a:xfrm>
            <a:prstGeom prst="rect">
              <a:avLst/>
            </a:prstGeom>
          </p:spPr>
        </p:pic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E58CD12B-D64A-444F-CBFD-082271D8CB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2792212" y="3705438"/>
              <a:ext cx="1080000" cy="1080000"/>
            </a:xfrm>
            <a:prstGeom prst="rect">
              <a:avLst/>
            </a:prstGeom>
          </p:spPr>
        </p:pic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17BAFB0D-CE65-1DD5-02D0-AB3E5A8E67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10501642" y="4042165"/>
              <a:ext cx="1579480" cy="1579480"/>
            </a:xfrm>
            <a:prstGeom prst="rect">
              <a:avLst/>
            </a:prstGeom>
          </p:spPr>
        </p:pic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95AA6372-DF4E-EB36-94C9-DF4A29FFA7B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7954269" y="2830465"/>
              <a:ext cx="1080000" cy="1080000"/>
            </a:xfrm>
            <a:prstGeom prst="rect">
              <a:avLst/>
            </a:prstGeom>
          </p:spPr>
        </p:pic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EB178CF8-3FB7-148A-4F50-6E7A7940F08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4099678" y="4295919"/>
              <a:ext cx="1080000" cy="1080000"/>
            </a:xfrm>
            <a:prstGeom prst="rect">
              <a:avLst/>
            </a:prstGeom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7AD079AD-04AF-70F1-2851-635B3DC1E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5455590" y="3231293"/>
              <a:ext cx="1080000" cy="1080000"/>
            </a:xfrm>
            <a:prstGeom prst="rect">
              <a:avLst/>
            </a:prstGeom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E057319A-D632-0DF3-2A61-24CEBDA81C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099278" y="4295919"/>
              <a:ext cx="917325" cy="917325"/>
            </a:xfrm>
            <a:prstGeom prst="rect">
              <a:avLst/>
            </a:prstGeom>
          </p:spPr>
        </p:pic>
        <p:grpSp>
          <p:nvGrpSpPr>
            <p:cNvPr id="13" name="Grupo 12">
              <a:extLst>
                <a:ext uri="{FF2B5EF4-FFF2-40B4-BE49-F238E27FC236}">
                  <a16:creationId xmlns:a16="http://schemas.microsoft.com/office/drawing/2014/main" id="{D7855086-476B-2D59-6BB5-663C4170F5C1}"/>
                </a:ext>
              </a:extLst>
            </p:cNvPr>
            <p:cNvGrpSpPr/>
            <p:nvPr/>
          </p:nvGrpSpPr>
          <p:grpSpPr>
            <a:xfrm>
              <a:off x="8780514" y="2886227"/>
              <a:ext cx="2118714" cy="2265554"/>
              <a:chOff x="8598003" y="968684"/>
              <a:chExt cx="2118714" cy="2265554"/>
            </a:xfrm>
          </p:grpSpPr>
          <p:pic>
            <p:nvPicPr>
              <p:cNvPr id="26" name="Picture 4" descr="Clasificación y reciclaje de residuos. Canastas de basura multicolor,  contenedor, contenedor y camión de basura, vector 3d conjunto de iconos  isométricos Imagen Vector de stock - Alamy">
                <a:extLst>
                  <a:ext uri="{FF2B5EF4-FFF2-40B4-BE49-F238E27FC236}">
                    <a16:creationId xmlns:a16="http://schemas.microsoft.com/office/drawing/2014/main" id="{FAFC2D05-51EB-14D2-0CDD-B4B05F03E84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hq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10000" b="90000" l="10000" r="90000">
                            <a14:foregroundMark x1="68462" y1="19137" x2="70308" y2="26331"/>
                            <a14:foregroundMark x1="70308" y1="26331" x2="68846" y2="28417"/>
                            <a14:backgroundMark x1="11154" y1="46043" x2="13923" y2="54532"/>
                            <a14:backgroundMark x1="13308" y1="58417" x2="16615" y2="62878"/>
                            <a14:backgroundMark x1="15538" y1="57770" x2="19385" y2="61151"/>
                            <a14:backgroundMark x1="12846" y1="53381" x2="14769" y2="58993"/>
                            <a14:backgroundMark x1="23385" y1="60072" x2="48769" y2="70935"/>
                            <a14:backgroundMark x1="33615" y1="63525" x2="34077" y2="65180"/>
                            <a14:backgroundMark x1="33538" y1="66619" x2="33538" y2="66619"/>
                            <a14:backgroundMark x1="33000" y1="67194" x2="33000" y2="67194"/>
                            <a14:backgroundMark x1="32462" y1="67626" x2="31846" y2="70144"/>
                            <a14:backgroundMark x1="31615" y1="70504" x2="31846" y2="71295"/>
                            <a14:backgroundMark x1="27769" y1="63885" x2="34385" y2="71367"/>
                            <a14:backgroundMark x1="35000" y1="62950" x2="35231" y2="63813"/>
                            <a14:backgroundMark x1="35385" y1="65108" x2="35769" y2="66763"/>
                            <a14:backgroundMark x1="35615" y1="67410" x2="35385" y2="68561"/>
                            <a14:backgroundMark x1="34923" y1="68561" x2="34231" y2="65827"/>
                            <a14:backgroundMark x1="33923" y1="61223" x2="33923" y2="61223"/>
                            <a14:backgroundMark x1="34385" y1="62446" x2="34385" y2="64317"/>
                            <a14:backgroundMark x1="34538" y1="65108" x2="34538" y2="65108"/>
                            <a14:backgroundMark x1="33538" y1="63237" x2="33538" y2="63237"/>
                            <a14:backgroundMark x1="33308" y1="64245" x2="33000" y2="65755"/>
                            <a14:backgroundMark x1="31154" y1="70000" x2="31385" y2="70863"/>
                            <a14:backgroundMark x1="32769" y1="61367" x2="31846" y2="70000"/>
                            <a14:backgroundMark x1="35000" y1="61511" x2="35462" y2="61871"/>
                            <a14:backgroundMark x1="35308" y1="62086" x2="35308" y2="62086"/>
                            <a14:backgroundMark x1="34538" y1="62230" x2="34615" y2="64101"/>
                            <a14:backgroundMark x1="34000" y1="66475" x2="33769" y2="70216"/>
                            <a14:backgroundMark x1="33462" y1="70432" x2="34077" y2="70000"/>
                            <a14:backgroundMark x1="34308" y1="65612" x2="34692" y2="65036"/>
                            <a14:backgroundMark x1="34308" y1="64173" x2="34385" y2="67338"/>
                            <a14:backgroundMark x1="32692" y1="60432" x2="35385" y2="63669"/>
                            <a14:backgroundMark x1="33538" y1="62590" x2="33538" y2="62590"/>
                            <a14:backgroundMark x1="33615" y1="62878" x2="34077" y2="64748"/>
                            <a14:backgroundMark x1="36846" y1="78489" x2="37308" y2="78058"/>
                            <a14:backgroundMark x1="38077" y1="73094" x2="40692" y2="76043"/>
                            <a14:backgroundMark x1="37231" y1="71223" x2="37231" y2="71223"/>
                            <a14:backgroundMark x1="37308" y1="71367" x2="37308" y2="7136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90503">
                <a:off x="8598003" y="968684"/>
                <a:ext cx="2118714" cy="22655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7" name="Rectángulo 26">
                <a:extLst>
                  <a:ext uri="{FF2B5EF4-FFF2-40B4-BE49-F238E27FC236}">
                    <a16:creationId xmlns:a16="http://schemas.microsoft.com/office/drawing/2014/main" id="{121085A0-A7DF-D6A9-9BE9-E6D66C1A94C7}"/>
                  </a:ext>
                </a:extLst>
              </p:cNvPr>
              <p:cNvSpPr/>
              <p:nvPr/>
            </p:nvSpPr>
            <p:spPr>
              <a:xfrm rot="1095570">
                <a:off x="9562875" y="1974084"/>
                <a:ext cx="214497" cy="91180"/>
              </a:xfrm>
              <a:prstGeom prst="rect">
                <a:avLst/>
              </a:prstGeom>
              <a:solidFill>
                <a:srgbClr val="7CB10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pic>
          <p:nvPicPr>
            <p:cNvPr id="14" name="Picture 14" descr="Yellow taxi car icon isometric vector. Cab side 15210106 Vector Art at  Vecteezy">
              <a:extLst>
                <a:ext uri="{FF2B5EF4-FFF2-40B4-BE49-F238E27FC236}">
                  <a16:creationId xmlns:a16="http://schemas.microsoft.com/office/drawing/2014/main" id="{F1578718-D207-65E2-9FEE-69EA3E9239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hq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5625" r="92396">
                          <a14:foregroundMark x1="5677" y1="63281" x2="35469" y2="57031"/>
                          <a14:foregroundMark x1="92083" y1="41510" x2="60625" y2="27135"/>
                          <a14:foregroundMark x1="30677" y1="70313" x2="28021" y2="73594"/>
                          <a14:foregroundMark x1="26250" y1="68281" x2="26250" y2="68281"/>
                          <a14:foregroundMark x1="20938" y1="63854" x2="22708" y2="70052"/>
                          <a14:foregroundMark x1="90625" y1="33906" x2="90625" y2="33906"/>
                          <a14:foregroundMark x1="92396" y1="38021" x2="92083" y2="33281"/>
                          <a14:foregroundMark x1="15885" y1="63854" x2="15885" y2="6385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9230" y="4122732"/>
              <a:ext cx="1172465" cy="11724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ED5B0CF9-D527-C0DC-C557-7877E0F69C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69708" y="4062043"/>
              <a:ext cx="1007975" cy="1006006"/>
            </a:xfrm>
            <a:prstGeom prst="rect">
              <a:avLst/>
            </a:prstGeom>
          </p:spPr>
        </p:pic>
        <p:sp>
          <p:nvSpPr>
            <p:cNvPr id="16" name="Título 1">
              <a:extLst>
                <a:ext uri="{FF2B5EF4-FFF2-40B4-BE49-F238E27FC236}">
                  <a16:creationId xmlns:a16="http://schemas.microsoft.com/office/drawing/2014/main" id="{91988D7E-67E0-2D39-6575-851CE1DB2CBA}"/>
                </a:ext>
              </a:extLst>
            </p:cNvPr>
            <p:cNvSpPr txBox="1">
              <a:spLocks/>
            </p:cNvSpPr>
            <p:nvPr/>
          </p:nvSpPr>
          <p:spPr>
            <a:xfrm>
              <a:off x="1162611" y="5556839"/>
              <a:ext cx="3498428" cy="431576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 anchor="b">
              <a:spAutoFit/>
            </a:bodyPr>
            <a:lstStyle>
              <a:lvl1pPr algn="ctr" defTabSz="914377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685800">
                <a:lnSpc>
                  <a:spcPct val="100000"/>
                </a:lnSpc>
                <a:spcBef>
                  <a:spcPts val="0"/>
                </a:spcBef>
              </a:pPr>
              <a:r>
                <a:rPr lang="es-MX" sz="1800" b="1">
                  <a:solidFill>
                    <a:srgbClr val="2EB3BD"/>
                  </a:solidFill>
                  <a:latin typeface="Titillium Web SemiBold" panose="00000700000000000000" pitchFamily="2" charset="0"/>
                  <a:ea typeface="+mn-ea"/>
                  <a:cs typeface="+mn-cs"/>
                </a:rPr>
                <a:t>Livianos - Convertidos</a:t>
              </a:r>
              <a:endParaRPr lang="es-CO" sz="1800" b="1">
                <a:solidFill>
                  <a:srgbClr val="2EB3BD"/>
                </a:solidFill>
                <a:latin typeface="Titillium Web SemiBold" panose="00000700000000000000" pitchFamily="2" charset="0"/>
                <a:ea typeface="+mn-ea"/>
                <a:cs typeface="+mn-cs"/>
              </a:endParaRPr>
            </a:p>
          </p:txBody>
        </p:sp>
        <p:sp>
          <p:nvSpPr>
            <p:cNvPr id="18" name="Título 1">
              <a:extLst>
                <a:ext uri="{FF2B5EF4-FFF2-40B4-BE49-F238E27FC236}">
                  <a16:creationId xmlns:a16="http://schemas.microsoft.com/office/drawing/2014/main" id="{0089E238-41BD-741A-5955-396687E05367}"/>
                </a:ext>
              </a:extLst>
            </p:cNvPr>
            <p:cNvSpPr txBox="1">
              <a:spLocks/>
            </p:cNvSpPr>
            <p:nvPr/>
          </p:nvSpPr>
          <p:spPr>
            <a:xfrm>
              <a:off x="7524274" y="5556840"/>
              <a:ext cx="3498428" cy="431576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 anchor="b">
              <a:spAutoFit/>
            </a:bodyPr>
            <a:lstStyle>
              <a:lvl1pPr algn="ctr" defTabSz="914377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685800">
                <a:lnSpc>
                  <a:spcPct val="100000"/>
                </a:lnSpc>
                <a:spcBef>
                  <a:spcPts val="0"/>
                </a:spcBef>
              </a:pPr>
              <a:r>
                <a:rPr lang="es-MX" sz="1800" b="1">
                  <a:solidFill>
                    <a:srgbClr val="A2D34E"/>
                  </a:solidFill>
                  <a:latin typeface="Titillium Web SemiBold" panose="00000700000000000000" pitchFamily="2" charset="0"/>
                  <a:ea typeface="+mn-ea"/>
                  <a:cs typeface="+mn-cs"/>
                </a:rPr>
                <a:t>Pesados - Dedicados</a:t>
              </a:r>
              <a:endParaRPr lang="es-CO" sz="1800" b="1">
                <a:solidFill>
                  <a:srgbClr val="A2D34E"/>
                </a:solidFill>
                <a:latin typeface="Titillium Web SemiBold" panose="00000700000000000000" pitchFamily="2" charset="0"/>
                <a:ea typeface="+mn-ea"/>
                <a:cs typeface="+mn-cs"/>
              </a:endParaRPr>
            </a:p>
          </p:txBody>
        </p:sp>
        <p:cxnSp>
          <p:nvCxnSpPr>
            <p:cNvPr id="19" name="Conector recto de flecha 18">
              <a:extLst>
                <a:ext uri="{FF2B5EF4-FFF2-40B4-BE49-F238E27FC236}">
                  <a16:creationId xmlns:a16="http://schemas.microsoft.com/office/drawing/2014/main" id="{EBF2A527-2C06-D781-7D4A-F619D5EB758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8786" y="5803749"/>
              <a:ext cx="1154507" cy="0"/>
            </a:xfrm>
            <a:prstGeom prst="straightConnector1">
              <a:avLst/>
            </a:prstGeom>
            <a:ln>
              <a:solidFill>
                <a:srgbClr val="2EB3B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recto de flecha 19">
              <a:extLst>
                <a:ext uri="{FF2B5EF4-FFF2-40B4-BE49-F238E27FC236}">
                  <a16:creationId xmlns:a16="http://schemas.microsoft.com/office/drawing/2014/main" id="{90C04CCF-0487-BB1E-7E70-D7377904E2A4}"/>
                </a:ext>
              </a:extLst>
            </p:cNvPr>
            <p:cNvCxnSpPr>
              <a:cxnSpLocks/>
            </p:cNvCxnSpPr>
            <p:nvPr/>
          </p:nvCxnSpPr>
          <p:spPr>
            <a:xfrm>
              <a:off x="4224841" y="5803749"/>
              <a:ext cx="1492492" cy="0"/>
            </a:xfrm>
            <a:prstGeom prst="straightConnector1">
              <a:avLst/>
            </a:prstGeom>
            <a:ln>
              <a:solidFill>
                <a:srgbClr val="2EB3B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recto de flecha 20">
              <a:extLst>
                <a:ext uri="{FF2B5EF4-FFF2-40B4-BE49-F238E27FC236}">
                  <a16:creationId xmlns:a16="http://schemas.microsoft.com/office/drawing/2014/main" id="{B74B1B80-0F31-3D8E-D3B5-6FB28AE10C01}"/>
                </a:ext>
              </a:extLst>
            </p:cNvPr>
            <p:cNvCxnSpPr>
              <a:cxnSpLocks/>
            </p:cNvCxnSpPr>
            <p:nvPr/>
          </p:nvCxnSpPr>
          <p:spPr>
            <a:xfrm>
              <a:off x="10626947" y="5803749"/>
              <a:ext cx="1893880" cy="0"/>
            </a:xfrm>
            <a:prstGeom prst="straightConnector1">
              <a:avLst/>
            </a:prstGeom>
            <a:ln>
              <a:solidFill>
                <a:srgbClr val="A2D34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cto de flecha 22">
              <a:extLst>
                <a:ext uri="{FF2B5EF4-FFF2-40B4-BE49-F238E27FC236}">
                  <a16:creationId xmlns:a16="http://schemas.microsoft.com/office/drawing/2014/main" id="{F2267D4D-5E8F-A984-7E72-32B9AA9C235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8786" y="5803749"/>
              <a:ext cx="1154507" cy="0"/>
            </a:xfrm>
            <a:prstGeom prst="straightConnector1">
              <a:avLst/>
            </a:prstGeom>
            <a:ln>
              <a:solidFill>
                <a:srgbClr val="2EB3B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cto de flecha 23">
              <a:extLst>
                <a:ext uri="{FF2B5EF4-FFF2-40B4-BE49-F238E27FC236}">
                  <a16:creationId xmlns:a16="http://schemas.microsoft.com/office/drawing/2014/main" id="{C96D24A4-4A4B-1798-75A1-EA2D3F8CA3CF}"/>
                </a:ext>
              </a:extLst>
            </p:cNvPr>
            <p:cNvCxnSpPr>
              <a:cxnSpLocks/>
            </p:cNvCxnSpPr>
            <p:nvPr/>
          </p:nvCxnSpPr>
          <p:spPr>
            <a:xfrm>
              <a:off x="4224841" y="5803749"/>
              <a:ext cx="1492492" cy="0"/>
            </a:xfrm>
            <a:prstGeom prst="straightConnector1">
              <a:avLst/>
            </a:prstGeom>
            <a:ln>
              <a:solidFill>
                <a:srgbClr val="2EB3B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ector recto de flecha 24">
              <a:extLst>
                <a:ext uri="{FF2B5EF4-FFF2-40B4-BE49-F238E27FC236}">
                  <a16:creationId xmlns:a16="http://schemas.microsoft.com/office/drawing/2014/main" id="{D5619DD6-1565-7EE6-81F1-4DE64F826CA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26059" y="5803749"/>
              <a:ext cx="2028210" cy="0"/>
            </a:xfrm>
            <a:prstGeom prst="straightConnector1">
              <a:avLst/>
            </a:prstGeom>
            <a:ln>
              <a:solidFill>
                <a:srgbClr val="A2D34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0" name="Rectángulo 79">
            <a:extLst>
              <a:ext uri="{FF2B5EF4-FFF2-40B4-BE49-F238E27FC236}">
                <a16:creationId xmlns:a16="http://schemas.microsoft.com/office/drawing/2014/main" id="{3EB307D5-8F69-D5B8-6BA2-E017EF910E67}"/>
              </a:ext>
            </a:extLst>
          </p:cNvPr>
          <p:cNvSpPr/>
          <p:nvPr/>
        </p:nvSpPr>
        <p:spPr>
          <a:xfrm>
            <a:off x="1984305" y="3639894"/>
            <a:ext cx="2417981" cy="770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b="1">
                <a:solidFill>
                  <a:srgbClr val="2EB3BD"/>
                </a:solidFill>
                <a:latin typeface="Titillium Web" panose="00000500000000000000" pitchFamily="2" charset="0"/>
              </a:rPr>
              <a:t>200 m</a:t>
            </a:r>
            <a:r>
              <a:rPr lang="es-CO" sz="2400" b="1" baseline="30000">
                <a:solidFill>
                  <a:srgbClr val="2EB3BD"/>
                </a:solidFill>
                <a:latin typeface="Titillium Web" panose="00000500000000000000" pitchFamily="2" charset="0"/>
              </a:rPr>
              <a:t>3</a:t>
            </a:r>
            <a:r>
              <a:rPr lang="es-CO" sz="2400" b="1">
                <a:solidFill>
                  <a:srgbClr val="2EB3BD"/>
                </a:solidFill>
                <a:latin typeface="Titillium Web" panose="00000500000000000000" pitchFamily="2" charset="0"/>
              </a:rPr>
              <a:t>/mes</a:t>
            </a:r>
          </a:p>
          <a:p>
            <a:pPr algn="ctr"/>
            <a:r>
              <a:rPr lang="es-CO" sz="1100">
                <a:solidFill>
                  <a:schemeClr val="bg1"/>
                </a:solidFill>
                <a:latin typeface="Titillium Web Light" panose="00000400000000000000" pitchFamily="2" charset="0"/>
              </a:rPr>
              <a:t>Consumo promedio GNV</a:t>
            </a:r>
          </a:p>
        </p:txBody>
      </p:sp>
      <p:sp>
        <p:nvSpPr>
          <p:cNvPr id="81" name="Rectángulo 80">
            <a:extLst>
              <a:ext uri="{FF2B5EF4-FFF2-40B4-BE49-F238E27FC236}">
                <a16:creationId xmlns:a16="http://schemas.microsoft.com/office/drawing/2014/main" id="{C1DB1453-0980-1952-F6FB-0E88CF1F620F}"/>
              </a:ext>
            </a:extLst>
          </p:cNvPr>
          <p:cNvSpPr/>
          <p:nvPr/>
        </p:nvSpPr>
        <p:spPr>
          <a:xfrm>
            <a:off x="7274760" y="3642573"/>
            <a:ext cx="2851370" cy="770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b="1">
                <a:solidFill>
                  <a:srgbClr val="88BA54"/>
                </a:solidFill>
                <a:latin typeface="Titillium Web" panose="00000500000000000000" pitchFamily="2" charset="0"/>
              </a:rPr>
              <a:t>3.000 m</a:t>
            </a:r>
            <a:r>
              <a:rPr lang="es-CO" sz="2400" b="1" baseline="30000">
                <a:solidFill>
                  <a:srgbClr val="88BA54"/>
                </a:solidFill>
                <a:latin typeface="Titillium Web" panose="00000500000000000000" pitchFamily="2" charset="0"/>
              </a:rPr>
              <a:t>3</a:t>
            </a:r>
            <a:r>
              <a:rPr lang="es-CO" sz="2400" b="1">
                <a:solidFill>
                  <a:srgbClr val="88BA54"/>
                </a:solidFill>
                <a:latin typeface="Titillium Web" panose="00000500000000000000" pitchFamily="2" charset="0"/>
              </a:rPr>
              <a:t>/mes</a:t>
            </a:r>
          </a:p>
          <a:p>
            <a:pPr algn="ctr"/>
            <a:r>
              <a:rPr lang="es-CO" sz="1100">
                <a:solidFill>
                  <a:schemeClr val="bg1"/>
                </a:solidFill>
                <a:latin typeface="Titillium Web Light" panose="00000400000000000000" pitchFamily="2" charset="0"/>
              </a:rPr>
              <a:t>Consumo promedio GNV</a:t>
            </a:r>
          </a:p>
        </p:txBody>
      </p:sp>
      <p:cxnSp>
        <p:nvCxnSpPr>
          <p:cNvPr id="2" name="Conector recto 1">
            <a:extLst>
              <a:ext uri="{FF2B5EF4-FFF2-40B4-BE49-F238E27FC236}">
                <a16:creationId xmlns:a16="http://schemas.microsoft.com/office/drawing/2014/main" id="{21111751-0B84-F5CD-C77B-957207B0DA4D}"/>
              </a:ext>
            </a:extLst>
          </p:cNvPr>
          <p:cNvCxnSpPr>
            <a:cxnSpLocks/>
          </p:cNvCxnSpPr>
          <p:nvPr/>
        </p:nvCxnSpPr>
        <p:spPr>
          <a:xfrm>
            <a:off x="5843135" y="3860800"/>
            <a:ext cx="0" cy="2641606"/>
          </a:xfrm>
          <a:prstGeom prst="line">
            <a:avLst/>
          </a:prstGeom>
          <a:ln w="28575">
            <a:gradFill>
              <a:gsLst>
                <a:gs pos="100000">
                  <a:schemeClr val="bg1"/>
                </a:gs>
                <a:gs pos="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ángulo 8">
            <a:extLst>
              <a:ext uri="{FF2B5EF4-FFF2-40B4-BE49-F238E27FC236}">
                <a16:creationId xmlns:a16="http://schemas.microsoft.com/office/drawing/2014/main" id="{72E9C5D5-A903-4A15-ECA9-B5B02669B5FB}"/>
              </a:ext>
            </a:extLst>
          </p:cNvPr>
          <p:cNvSpPr/>
          <p:nvPr/>
        </p:nvSpPr>
        <p:spPr>
          <a:xfrm>
            <a:off x="1060094" y="4432479"/>
            <a:ext cx="4191034" cy="3016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b="1">
                <a:latin typeface="Titillium Web" panose="00000500000000000000" pitchFamily="2" charset="0"/>
              </a:rPr>
              <a:t>Conversiones con respaldo y garantía 0k</a:t>
            </a:r>
            <a:endParaRPr lang="es-CO" sz="1200" b="1">
              <a:latin typeface="Titillium Web" panose="00000500000000000000" pitchFamily="2" charset="0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24881D6F-D253-9255-3101-9E0FC987AFDE}"/>
              </a:ext>
            </a:extLst>
          </p:cNvPr>
          <p:cNvSpPr/>
          <p:nvPr/>
        </p:nvSpPr>
        <p:spPr>
          <a:xfrm>
            <a:off x="6791187" y="4446338"/>
            <a:ext cx="4191034" cy="3016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b="1">
                <a:latin typeface="Titillium Web" panose="00000500000000000000" pitchFamily="2" charset="0"/>
              </a:rPr>
              <a:t>Marcas de vehiculos dedicados</a:t>
            </a:r>
            <a:endParaRPr lang="es-CO" sz="1200" b="1">
              <a:latin typeface="Titillium Web" panose="00000500000000000000" pitchFamily="2" charset="0"/>
            </a:endParaRPr>
          </a:p>
        </p:txBody>
      </p:sp>
      <p:grpSp>
        <p:nvGrpSpPr>
          <p:cNvPr id="82" name="Grupo 81">
            <a:extLst>
              <a:ext uri="{FF2B5EF4-FFF2-40B4-BE49-F238E27FC236}">
                <a16:creationId xmlns:a16="http://schemas.microsoft.com/office/drawing/2014/main" id="{85C65E88-21CD-1365-A5D7-9120D41BAD01}"/>
              </a:ext>
            </a:extLst>
          </p:cNvPr>
          <p:cNvGrpSpPr/>
          <p:nvPr/>
        </p:nvGrpSpPr>
        <p:grpSpPr>
          <a:xfrm>
            <a:off x="6205530" y="4591828"/>
            <a:ext cx="5569053" cy="1847490"/>
            <a:chOff x="279507" y="2264274"/>
            <a:chExt cx="12337334" cy="3699930"/>
          </a:xfrm>
        </p:grpSpPr>
        <p:sp>
          <p:nvSpPr>
            <p:cNvPr id="83" name="Rectángulo: esquinas redondeadas 82">
              <a:extLst>
                <a:ext uri="{FF2B5EF4-FFF2-40B4-BE49-F238E27FC236}">
                  <a16:creationId xmlns:a16="http://schemas.microsoft.com/office/drawing/2014/main" id="{9651800D-7B9E-6A60-C1C8-7889117651C4}"/>
                </a:ext>
              </a:extLst>
            </p:cNvPr>
            <p:cNvSpPr/>
            <p:nvPr/>
          </p:nvSpPr>
          <p:spPr>
            <a:xfrm>
              <a:off x="5648633" y="2785575"/>
              <a:ext cx="6313900" cy="3178629"/>
            </a:xfrm>
            <a:prstGeom prst="roundRect">
              <a:avLst>
                <a:gd name="adj" fmla="val 8448"/>
              </a:avLst>
            </a:prstGeom>
            <a:solidFill>
              <a:schemeClr val="bg2">
                <a:lumMod val="90000"/>
                <a:alpha val="28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600"/>
            </a:p>
          </p:txBody>
        </p:sp>
        <p:sp>
          <p:nvSpPr>
            <p:cNvPr id="84" name="Rectángulo: esquinas redondeadas 83">
              <a:extLst>
                <a:ext uri="{FF2B5EF4-FFF2-40B4-BE49-F238E27FC236}">
                  <a16:creationId xmlns:a16="http://schemas.microsoft.com/office/drawing/2014/main" id="{D6390CB4-35F0-3665-FAF6-46E6DC53C2CF}"/>
                </a:ext>
              </a:extLst>
            </p:cNvPr>
            <p:cNvSpPr/>
            <p:nvPr/>
          </p:nvSpPr>
          <p:spPr>
            <a:xfrm>
              <a:off x="408971" y="2785575"/>
              <a:ext cx="8437908" cy="3178629"/>
            </a:xfrm>
            <a:prstGeom prst="roundRect">
              <a:avLst>
                <a:gd name="adj" fmla="val 8448"/>
              </a:avLst>
            </a:prstGeom>
            <a:solidFill>
              <a:schemeClr val="bg2">
                <a:alpha val="28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600"/>
            </a:p>
          </p:txBody>
        </p:sp>
        <p:sp>
          <p:nvSpPr>
            <p:cNvPr id="85" name="CuadroTexto 84">
              <a:extLst>
                <a:ext uri="{FF2B5EF4-FFF2-40B4-BE49-F238E27FC236}">
                  <a16:creationId xmlns:a16="http://schemas.microsoft.com/office/drawing/2014/main" id="{44EE2050-0A99-8A28-9D73-B303ECB011C6}"/>
                </a:ext>
              </a:extLst>
            </p:cNvPr>
            <p:cNvSpPr txBox="1"/>
            <p:nvPr/>
          </p:nvSpPr>
          <p:spPr>
            <a:xfrm>
              <a:off x="9884370" y="2264274"/>
              <a:ext cx="2732471" cy="498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R="0" lvl="0" indent="0"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000" b="0" i="0" u="none" strike="noStrike" cap="none" spc="0" normalizeH="0" baseline="0">
                  <a:ln>
                    <a:noFill/>
                  </a:ln>
                  <a:solidFill>
                    <a:srgbClr val="A1CB45"/>
                  </a:solidFill>
                  <a:effectLst/>
                  <a:uLnTx/>
                  <a:uFillTx/>
                  <a:latin typeface="Soho Gothic Pro Medium"/>
                  <a:cs typeface="Soho Gothic Pro Medium"/>
                </a:defRPr>
              </a:lvl1pPr>
            </a:lstStyle>
            <a:p>
              <a:pPr algn="l" defTabSz="914377">
                <a:defRPr/>
              </a:pPr>
              <a:r>
                <a:rPr lang="es-CO" sz="1100" b="1" kern="0">
                  <a:solidFill>
                    <a:schemeClr val="bg1"/>
                  </a:solidFill>
                  <a:latin typeface="Titillium Web" panose="00000500000000000000" pitchFamily="2" charset="0"/>
                </a:rPr>
                <a:t>TRANSPORTE</a:t>
              </a:r>
            </a:p>
          </p:txBody>
        </p:sp>
        <p:sp>
          <p:nvSpPr>
            <p:cNvPr id="86" name="CuadroTexto 85">
              <a:extLst>
                <a:ext uri="{FF2B5EF4-FFF2-40B4-BE49-F238E27FC236}">
                  <a16:creationId xmlns:a16="http://schemas.microsoft.com/office/drawing/2014/main" id="{FEABD6EE-6160-AF6B-6D35-67D8B5324738}"/>
                </a:ext>
              </a:extLst>
            </p:cNvPr>
            <p:cNvSpPr txBox="1"/>
            <p:nvPr/>
          </p:nvSpPr>
          <p:spPr>
            <a:xfrm>
              <a:off x="279507" y="2264274"/>
              <a:ext cx="2213369" cy="498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R="0" lvl="0" indent="0"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000" b="0" i="0" u="none" strike="noStrike" cap="none" spc="0" normalizeH="0" baseline="0">
                  <a:ln>
                    <a:noFill/>
                  </a:ln>
                  <a:solidFill>
                    <a:srgbClr val="A1CB45"/>
                  </a:solidFill>
                  <a:effectLst/>
                  <a:uLnTx/>
                  <a:uFillTx/>
                  <a:latin typeface="Soho Gothic Pro Medium"/>
                  <a:cs typeface="Soho Gothic Pro Medium"/>
                </a:defRPr>
              </a:lvl1pPr>
            </a:lstStyle>
            <a:p>
              <a:pPr algn="l" defTabSz="914377">
                <a:defRPr/>
              </a:pPr>
              <a:r>
                <a:rPr lang="es-CO" sz="1100" b="1" kern="0">
                  <a:solidFill>
                    <a:schemeClr val="bg1"/>
                  </a:solidFill>
                  <a:latin typeface="Titillium Web" panose="00000500000000000000" pitchFamily="2" charset="0"/>
                </a:rPr>
                <a:t>CARGA</a:t>
              </a:r>
            </a:p>
          </p:txBody>
        </p:sp>
        <p:pic>
          <p:nvPicPr>
            <p:cNvPr id="87" name="Picture 2" descr="Scania Logo - PNG y Vector">
              <a:extLst>
                <a:ext uri="{FF2B5EF4-FFF2-40B4-BE49-F238E27FC236}">
                  <a16:creationId xmlns:a16="http://schemas.microsoft.com/office/drawing/2014/main" id="{B687ED28-340F-94C5-CB76-A9637D5741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9812" y="4020025"/>
              <a:ext cx="1213483" cy="7399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8" name="Picture 4" descr="Faw Logo and symbol, meaning, history, PNG, brand">
              <a:extLst>
                <a:ext uri="{FF2B5EF4-FFF2-40B4-BE49-F238E27FC236}">
                  <a16:creationId xmlns:a16="http://schemas.microsoft.com/office/drawing/2014/main" id="{2CFABA1F-C308-D99C-8417-BF434DE505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576" y="4658589"/>
              <a:ext cx="826231" cy="871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9" name="Picture 6" descr="Kenworth de la Montaña | Camiones, Tractomulas y Volquetas">
              <a:extLst>
                <a:ext uri="{FF2B5EF4-FFF2-40B4-BE49-F238E27FC236}">
                  <a16:creationId xmlns:a16="http://schemas.microsoft.com/office/drawing/2014/main" id="{F5D313C4-1366-09E7-6EBF-5DE5D99424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270" y="3443792"/>
              <a:ext cx="2048429" cy="589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0" name="Picture 8" descr="Sitrak | Kenworth de la Montaña">
              <a:extLst>
                <a:ext uri="{FF2B5EF4-FFF2-40B4-BE49-F238E27FC236}">
                  <a16:creationId xmlns:a16="http://schemas.microsoft.com/office/drawing/2014/main" id="{D39DA31C-06FF-78B0-E6F0-2D53AF19E7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6919" y="3268610"/>
              <a:ext cx="2048428" cy="967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" name="Picture 2" descr="Autoconsa Dongfeng">
              <a:extLst>
                <a:ext uri="{FF2B5EF4-FFF2-40B4-BE49-F238E27FC236}">
                  <a16:creationId xmlns:a16="http://schemas.microsoft.com/office/drawing/2014/main" id="{DA5B8CC1-9F99-7FDD-17A6-21A13FA473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1712" y="3028535"/>
              <a:ext cx="1364884" cy="7697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" name="Picture 4">
              <a:extLst>
                <a:ext uri="{FF2B5EF4-FFF2-40B4-BE49-F238E27FC236}">
                  <a16:creationId xmlns:a16="http://schemas.microsoft.com/office/drawing/2014/main" id="{BC450946-84F2-4BE7-F204-9556E840F5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0185" y="4936903"/>
              <a:ext cx="1630162" cy="8307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" name="Picture 14" descr="Foton Logo, symbol, meaning, history, PNG, brand">
              <a:extLst>
                <a:ext uri="{FF2B5EF4-FFF2-40B4-BE49-F238E27FC236}">
                  <a16:creationId xmlns:a16="http://schemas.microsoft.com/office/drawing/2014/main" id="{F262A2AF-F9BC-C73F-49BC-2A25CB3B42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3640" y="4620926"/>
              <a:ext cx="1615481" cy="9087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4" name="Picture 16" descr="Shacman Logo, HD Png, Logo Meaning, Brand Overview">
              <a:extLst>
                <a:ext uri="{FF2B5EF4-FFF2-40B4-BE49-F238E27FC236}">
                  <a16:creationId xmlns:a16="http://schemas.microsoft.com/office/drawing/2014/main" id="{79615CB9-4773-4E8E-FD20-D144E35E76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7816" y="4633489"/>
              <a:ext cx="1133427" cy="9634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5" name="Picture 20" descr="Zhongtong Logo, HD Png, Brand Overview">
              <a:extLst>
                <a:ext uri="{FF2B5EF4-FFF2-40B4-BE49-F238E27FC236}">
                  <a16:creationId xmlns:a16="http://schemas.microsoft.com/office/drawing/2014/main" id="{47339697-56F5-6A10-78D7-A34427F463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63441" y="3144152"/>
              <a:ext cx="1844267" cy="14491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6" name="Picture 22" descr="Iveco Logo - símbolo, significado logotipo, historia, PNG">
              <a:extLst>
                <a:ext uri="{FF2B5EF4-FFF2-40B4-BE49-F238E27FC236}">
                  <a16:creationId xmlns:a16="http://schemas.microsoft.com/office/drawing/2014/main" id="{CFDED3FD-F8FF-0499-2932-482ED9FC69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12654" y="4639409"/>
              <a:ext cx="1844268" cy="1037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4" name="Grupo 113">
            <a:extLst>
              <a:ext uri="{FF2B5EF4-FFF2-40B4-BE49-F238E27FC236}">
                <a16:creationId xmlns:a16="http://schemas.microsoft.com/office/drawing/2014/main" id="{9DBDB1DE-F913-3738-569F-177A4B2CCAFB}"/>
              </a:ext>
            </a:extLst>
          </p:cNvPr>
          <p:cNvGrpSpPr/>
          <p:nvPr/>
        </p:nvGrpSpPr>
        <p:grpSpPr>
          <a:xfrm>
            <a:off x="1092528" y="4840742"/>
            <a:ext cx="4212184" cy="1598561"/>
            <a:chOff x="877420" y="4840742"/>
            <a:chExt cx="4212184" cy="1598561"/>
          </a:xfrm>
        </p:grpSpPr>
        <p:sp>
          <p:nvSpPr>
            <p:cNvPr id="97" name="Rectángulo: esquinas redondeadas 96">
              <a:extLst>
                <a:ext uri="{FF2B5EF4-FFF2-40B4-BE49-F238E27FC236}">
                  <a16:creationId xmlns:a16="http://schemas.microsoft.com/office/drawing/2014/main" id="{879C6387-5DD2-C3FA-2F7B-6C470D8B9998}"/>
                </a:ext>
              </a:extLst>
            </p:cNvPr>
            <p:cNvSpPr/>
            <p:nvPr/>
          </p:nvSpPr>
          <p:spPr>
            <a:xfrm>
              <a:off x="877420" y="4840742"/>
              <a:ext cx="4212184" cy="1598561"/>
            </a:xfrm>
            <a:prstGeom prst="roundRect">
              <a:avLst>
                <a:gd name="adj" fmla="val 8448"/>
              </a:avLst>
            </a:prstGeom>
            <a:solidFill>
              <a:schemeClr val="bg2">
                <a:lumMod val="90000"/>
                <a:alpha val="28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600"/>
            </a:p>
          </p:txBody>
        </p:sp>
        <p:pic>
          <p:nvPicPr>
            <p:cNvPr id="101" name="Imagen 100" descr="Logotipo&#10;&#10;Descripción generada automáticamente">
              <a:extLst>
                <a:ext uri="{FF2B5EF4-FFF2-40B4-BE49-F238E27FC236}">
                  <a16:creationId xmlns:a16="http://schemas.microsoft.com/office/drawing/2014/main" id="{FD8624DA-FD97-AA49-D0A1-6BCF74C02D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2416" y="5357156"/>
              <a:ext cx="672022" cy="575307"/>
            </a:xfrm>
            <a:prstGeom prst="rect">
              <a:avLst/>
            </a:prstGeom>
          </p:spPr>
        </p:pic>
        <p:pic>
          <p:nvPicPr>
            <p:cNvPr id="105" name="Picture 4">
              <a:extLst>
                <a:ext uri="{FF2B5EF4-FFF2-40B4-BE49-F238E27FC236}">
                  <a16:creationId xmlns:a16="http://schemas.microsoft.com/office/drawing/2014/main" id="{5A407A3F-E662-5F0D-7A49-D5DBDCE736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0734" y="5317260"/>
              <a:ext cx="1069020" cy="6026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4C36206C-8BA8-B5DE-A3EA-0EB0361846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4293" y="5357830"/>
              <a:ext cx="649257" cy="5687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6" name="Picture 22" descr="Diseño de logotipos de carneros: historia, significado y ...">
              <a:extLst>
                <a:ext uri="{FF2B5EF4-FFF2-40B4-BE49-F238E27FC236}">
                  <a16:creationId xmlns:a16="http://schemas.microsoft.com/office/drawing/2014/main" id="{2C633F1E-E878-1AEC-6F55-71E1E974CC9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9" cstate="hqprint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backgroundRemoval t="10000" b="90000" l="10000" r="90000">
                          <a14:foregroundMark x1="41211" y1="17667" x2="41211" y2="17667"/>
                          <a14:foregroundMark x1="40039" y1="16500" x2="40039" y2="16500"/>
                          <a14:foregroundMark x1="38379" y1="16333" x2="38379" y2="16333"/>
                          <a14:foregroundMark x1="37402" y1="16167" x2="37402" y2="16167"/>
                          <a14:foregroundMark x1="36230" y1="31333" x2="36230" y2="31333"/>
                          <a14:foregroundMark x1="55566" y1="61167" x2="55566" y2="61167"/>
                          <a14:foregroundMark x1="63379" y1="38333" x2="63379" y2="38333"/>
                          <a14:foregroundMark x1="65820" y1="78333" x2="65820" y2="78333"/>
                          <a14:foregroundMark x1="51465" y1="80667" x2="51465" y2="80667"/>
                          <a14:foregroundMark x1="38379" y1="81000" x2="38379" y2="81000"/>
                          <a14:backgroundMark x1="35840" y1="78667" x2="35840" y2="78667"/>
                          <a14:backgroundMark x1="48340" y1="79667" x2="48340" y2="79667"/>
                          <a14:backgroundMark x1="59863" y1="80667" x2="59863" y2="8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21" t="12057" r="29144" b="14038"/>
            <a:stretch/>
          </p:blipFill>
          <p:spPr bwMode="auto">
            <a:xfrm>
              <a:off x="4193950" y="5327980"/>
              <a:ext cx="559819" cy="571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8" name="Imagen 97" descr="Logotipo&#10;&#10;Descripción generada automáticamente">
            <a:extLst>
              <a:ext uri="{FF2B5EF4-FFF2-40B4-BE49-F238E27FC236}">
                <a16:creationId xmlns:a16="http://schemas.microsoft.com/office/drawing/2014/main" id="{328F7A74-81C8-6E9C-9B4A-00A7482E2CC0}"/>
              </a:ext>
            </a:extLst>
          </p:cNvPr>
          <p:cNvPicPr>
            <a:picLocks noChangeAspect="1"/>
          </p:cNvPicPr>
          <p:nvPr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909" y="-227473"/>
            <a:ext cx="1440691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3962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B661A1-B3ED-FE84-BBEE-B8C081A69F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Imagen 40" descr="Vista de una montaña&#10;&#10;Descripción generada automáticamente">
            <a:extLst>
              <a:ext uri="{FF2B5EF4-FFF2-40B4-BE49-F238E27FC236}">
                <a16:creationId xmlns:a16="http://schemas.microsoft.com/office/drawing/2014/main" id="{86E7514B-A32D-3272-427E-23C1D1373F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42" name="Rectángulo 41">
            <a:extLst>
              <a:ext uri="{FF2B5EF4-FFF2-40B4-BE49-F238E27FC236}">
                <a16:creationId xmlns:a16="http://schemas.microsoft.com/office/drawing/2014/main" id="{1DA0D01C-C4C7-9DF7-0D83-5716F03C32A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1">
            <a:gsLst>
              <a:gs pos="0">
                <a:srgbClr val="01ADDC">
                  <a:alpha val="26000"/>
                </a:srgbClr>
              </a:gs>
              <a:gs pos="0">
                <a:srgbClr val="106E9A">
                  <a:alpha val="59000"/>
                </a:srgbClr>
              </a:gs>
              <a:gs pos="49000">
                <a:srgbClr val="583895">
                  <a:alpha val="62000"/>
                </a:srgbClr>
              </a:gs>
              <a:gs pos="21000">
                <a:srgbClr val="184D78">
                  <a:alpha val="71000"/>
                </a:srgbClr>
              </a:gs>
              <a:gs pos="81000">
                <a:srgbClr val="7030A0">
                  <a:alpha val="69000"/>
                </a:srgbClr>
              </a:gs>
              <a:gs pos="100000">
                <a:srgbClr val="212A54">
                  <a:alpha val="86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990130DC-1852-21E1-53AE-C84E29D34B44}"/>
              </a:ext>
            </a:extLst>
          </p:cNvPr>
          <p:cNvCxnSpPr>
            <a:cxnSpLocks/>
          </p:cNvCxnSpPr>
          <p:nvPr/>
        </p:nvCxnSpPr>
        <p:spPr>
          <a:xfrm>
            <a:off x="0" y="1048114"/>
            <a:ext cx="9218554" cy="0"/>
          </a:xfrm>
          <a:prstGeom prst="line">
            <a:avLst/>
          </a:prstGeom>
          <a:ln w="28575">
            <a:gradFill>
              <a:gsLst>
                <a:gs pos="0">
                  <a:srgbClr val="CDDE00">
                    <a:alpha val="0"/>
                  </a:srgbClr>
                </a:gs>
                <a:gs pos="100000">
                  <a:srgbClr val="CDDE00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uadroTexto 28">
            <a:extLst>
              <a:ext uri="{FF2B5EF4-FFF2-40B4-BE49-F238E27FC236}">
                <a16:creationId xmlns:a16="http://schemas.microsoft.com/office/drawing/2014/main" id="{6EEACAC2-69B9-23DD-CDE5-9CCFCF78203B}"/>
              </a:ext>
            </a:extLst>
          </p:cNvPr>
          <p:cNvSpPr txBox="1"/>
          <p:nvPr/>
        </p:nvSpPr>
        <p:spPr>
          <a:xfrm>
            <a:off x="143826" y="359308"/>
            <a:ext cx="9847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147888" algn="l"/>
              </a:tabLst>
              <a:defRPr/>
            </a:pPr>
            <a:r>
              <a:rPr kumimoji="0" lang="es-MX" sz="3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tillium Web" panose="00000500000000000000" pitchFamily="2" charset="0"/>
                <a:cs typeface="Calibri" panose="020F0502020204030204" pitchFamily="34" charset="0"/>
              </a:rPr>
              <a:t>BENEFICIOS</a:t>
            </a:r>
            <a:endParaRPr kumimoji="0" lang="es-MX" sz="360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tillium Web" panose="00000500000000000000" pitchFamily="2" charset="0"/>
              <a:cs typeface="Calibri" panose="020F0502020204030204" pitchFamily="34" charset="0"/>
            </a:endParaRPr>
          </a:p>
        </p:txBody>
      </p:sp>
      <p:grpSp>
        <p:nvGrpSpPr>
          <p:cNvPr id="4" name="Group 85">
            <a:extLst>
              <a:ext uri="{FF2B5EF4-FFF2-40B4-BE49-F238E27FC236}">
                <a16:creationId xmlns:a16="http://schemas.microsoft.com/office/drawing/2014/main" id="{C8EF1C8C-7E19-309F-B22B-E514C04E8B00}"/>
              </a:ext>
            </a:extLst>
          </p:cNvPr>
          <p:cNvGrpSpPr/>
          <p:nvPr/>
        </p:nvGrpSpPr>
        <p:grpSpPr>
          <a:xfrm>
            <a:off x="3315820" y="3038250"/>
            <a:ext cx="1474936" cy="1433573"/>
            <a:chOff x="2539930" y="3071345"/>
            <a:chExt cx="1114426" cy="1114443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54" name="Freeform: Shape 5">
              <a:extLst>
                <a:ext uri="{FF2B5EF4-FFF2-40B4-BE49-F238E27FC236}">
                  <a16:creationId xmlns:a16="http://schemas.microsoft.com/office/drawing/2014/main" id="{F1F5B0CE-9CA1-C7EC-1A6F-70DC86BAE2A3}"/>
                </a:ext>
              </a:extLst>
            </p:cNvPr>
            <p:cNvSpPr/>
            <p:nvPr/>
          </p:nvSpPr>
          <p:spPr>
            <a:xfrm>
              <a:off x="2539930" y="3071345"/>
              <a:ext cx="660671" cy="1114443"/>
            </a:xfrm>
            <a:custGeom>
              <a:avLst/>
              <a:gdLst>
                <a:gd name="connsiteX0" fmla="*/ 742951 w 880895"/>
                <a:gd name="connsiteY0" fmla="*/ 0 h 1485924"/>
                <a:gd name="connsiteX1" fmla="*/ 818914 w 880895"/>
                <a:gd name="connsiteY1" fmla="*/ 3836 h 1485924"/>
                <a:gd name="connsiteX2" fmla="*/ 880891 w 880895"/>
                <a:gd name="connsiteY2" fmla="*/ 13295 h 1485924"/>
                <a:gd name="connsiteX3" fmla="*/ 778482 w 880895"/>
                <a:gd name="connsiteY3" fmla="*/ 190656 h 1485924"/>
                <a:gd name="connsiteX4" fmla="*/ 578798 w 880895"/>
                <a:gd name="connsiteY4" fmla="*/ 536478 h 1485924"/>
                <a:gd name="connsiteX5" fmla="*/ 578798 w 880895"/>
                <a:gd name="connsiteY5" fmla="*/ 535638 h 1485924"/>
                <a:gd name="connsiteX6" fmla="*/ 523588 w 880895"/>
                <a:gd name="connsiteY6" fmla="*/ 742536 h 1485924"/>
                <a:gd name="connsiteX7" fmla="*/ 523639 w 880895"/>
                <a:gd name="connsiteY7" fmla="*/ 742930 h 1485924"/>
                <a:gd name="connsiteX8" fmla="*/ 537390 w 880895"/>
                <a:gd name="connsiteY8" fmla="*/ 848840 h 1485924"/>
                <a:gd name="connsiteX9" fmla="*/ 578798 w 880895"/>
                <a:gd name="connsiteY9" fmla="*/ 949434 h 1485924"/>
                <a:gd name="connsiteX10" fmla="*/ 880895 w 880895"/>
                <a:gd name="connsiteY10" fmla="*/ 1472629 h 1485924"/>
                <a:gd name="connsiteX11" fmla="*/ 818914 w 880895"/>
                <a:gd name="connsiteY11" fmla="*/ 1482088 h 1485924"/>
                <a:gd name="connsiteX12" fmla="*/ 742951 w 880895"/>
                <a:gd name="connsiteY12" fmla="*/ 1485924 h 1485924"/>
                <a:gd name="connsiteX13" fmla="*/ 0 w 880895"/>
                <a:gd name="connsiteY13" fmla="*/ 742962 h 1485924"/>
                <a:gd name="connsiteX14" fmla="*/ 742951 w 880895"/>
                <a:gd name="connsiteY14" fmla="*/ 0 h 1485924"/>
                <a:gd name="connsiteX0" fmla="*/ 742951 w 880895"/>
                <a:gd name="connsiteY0" fmla="*/ 0 h 1485924"/>
                <a:gd name="connsiteX1" fmla="*/ 818914 w 880895"/>
                <a:gd name="connsiteY1" fmla="*/ 3836 h 1485924"/>
                <a:gd name="connsiteX2" fmla="*/ 880891 w 880895"/>
                <a:gd name="connsiteY2" fmla="*/ 13295 h 1485924"/>
                <a:gd name="connsiteX3" fmla="*/ 778482 w 880895"/>
                <a:gd name="connsiteY3" fmla="*/ 190656 h 1485924"/>
                <a:gd name="connsiteX4" fmla="*/ 578798 w 880895"/>
                <a:gd name="connsiteY4" fmla="*/ 536478 h 1485924"/>
                <a:gd name="connsiteX5" fmla="*/ 578798 w 880895"/>
                <a:gd name="connsiteY5" fmla="*/ 535638 h 1485924"/>
                <a:gd name="connsiteX6" fmla="*/ 523588 w 880895"/>
                <a:gd name="connsiteY6" fmla="*/ 742536 h 1485924"/>
                <a:gd name="connsiteX7" fmla="*/ 523639 w 880895"/>
                <a:gd name="connsiteY7" fmla="*/ 742930 h 1485924"/>
                <a:gd name="connsiteX8" fmla="*/ 537390 w 880895"/>
                <a:gd name="connsiteY8" fmla="*/ 848840 h 1485924"/>
                <a:gd name="connsiteX9" fmla="*/ 880895 w 880895"/>
                <a:gd name="connsiteY9" fmla="*/ 1472629 h 1485924"/>
                <a:gd name="connsiteX10" fmla="*/ 818914 w 880895"/>
                <a:gd name="connsiteY10" fmla="*/ 1482088 h 1485924"/>
                <a:gd name="connsiteX11" fmla="*/ 742951 w 880895"/>
                <a:gd name="connsiteY11" fmla="*/ 1485924 h 1485924"/>
                <a:gd name="connsiteX12" fmla="*/ 0 w 880895"/>
                <a:gd name="connsiteY12" fmla="*/ 742962 h 1485924"/>
                <a:gd name="connsiteX13" fmla="*/ 742951 w 880895"/>
                <a:gd name="connsiteY13" fmla="*/ 0 h 1485924"/>
                <a:gd name="connsiteX0" fmla="*/ 742951 w 880895"/>
                <a:gd name="connsiteY0" fmla="*/ 0 h 1485924"/>
                <a:gd name="connsiteX1" fmla="*/ 818914 w 880895"/>
                <a:gd name="connsiteY1" fmla="*/ 3836 h 1485924"/>
                <a:gd name="connsiteX2" fmla="*/ 880891 w 880895"/>
                <a:gd name="connsiteY2" fmla="*/ 13295 h 1485924"/>
                <a:gd name="connsiteX3" fmla="*/ 778482 w 880895"/>
                <a:gd name="connsiteY3" fmla="*/ 190656 h 1485924"/>
                <a:gd name="connsiteX4" fmla="*/ 578798 w 880895"/>
                <a:gd name="connsiteY4" fmla="*/ 536478 h 1485924"/>
                <a:gd name="connsiteX5" fmla="*/ 578798 w 880895"/>
                <a:gd name="connsiteY5" fmla="*/ 535638 h 1485924"/>
                <a:gd name="connsiteX6" fmla="*/ 523588 w 880895"/>
                <a:gd name="connsiteY6" fmla="*/ 742536 h 1485924"/>
                <a:gd name="connsiteX7" fmla="*/ 523639 w 880895"/>
                <a:gd name="connsiteY7" fmla="*/ 742930 h 1485924"/>
                <a:gd name="connsiteX8" fmla="*/ 880895 w 880895"/>
                <a:gd name="connsiteY8" fmla="*/ 1472629 h 1485924"/>
                <a:gd name="connsiteX9" fmla="*/ 818914 w 880895"/>
                <a:gd name="connsiteY9" fmla="*/ 1482088 h 1485924"/>
                <a:gd name="connsiteX10" fmla="*/ 742951 w 880895"/>
                <a:gd name="connsiteY10" fmla="*/ 1485924 h 1485924"/>
                <a:gd name="connsiteX11" fmla="*/ 0 w 880895"/>
                <a:gd name="connsiteY11" fmla="*/ 742962 h 1485924"/>
                <a:gd name="connsiteX12" fmla="*/ 742951 w 880895"/>
                <a:gd name="connsiteY12" fmla="*/ 0 h 1485924"/>
                <a:gd name="connsiteX0" fmla="*/ 742951 w 880895"/>
                <a:gd name="connsiteY0" fmla="*/ 0 h 1485924"/>
                <a:gd name="connsiteX1" fmla="*/ 818914 w 880895"/>
                <a:gd name="connsiteY1" fmla="*/ 3836 h 1485924"/>
                <a:gd name="connsiteX2" fmla="*/ 880891 w 880895"/>
                <a:gd name="connsiteY2" fmla="*/ 13295 h 1485924"/>
                <a:gd name="connsiteX3" fmla="*/ 778482 w 880895"/>
                <a:gd name="connsiteY3" fmla="*/ 190656 h 1485924"/>
                <a:gd name="connsiteX4" fmla="*/ 578798 w 880895"/>
                <a:gd name="connsiteY4" fmla="*/ 536478 h 1485924"/>
                <a:gd name="connsiteX5" fmla="*/ 523588 w 880895"/>
                <a:gd name="connsiteY5" fmla="*/ 742536 h 1485924"/>
                <a:gd name="connsiteX6" fmla="*/ 523639 w 880895"/>
                <a:gd name="connsiteY6" fmla="*/ 742930 h 1485924"/>
                <a:gd name="connsiteX7" fmla="*/ 880895 w 880895"/>
                <a:gd name="connsiteY7" fmla="*/ 1472629 h 1485924"/>
                <a:gd name="connsiteX8" fmla="*/ 818914 w 880895"/>
                <a:gd name="connsiteY8" fmla="*/ 1482088 h 1485924"/>
                <a:gd name="connsiteX9" fmla="*/ 742951 w 880895"/>
                <a:gd name="connsiteY9" fmla="*/ 1485924 h 1485924"/>
                <a:gd name="connsiteX10" fmla="*/ 0 w 880895"/>
                <a:gd name="connsiteY10" fmla="*/ 742962 h 1485924"/>
                <a:gd name="connsiteX11" fmla="*/ 742951 w 880895"/>
                <a:gd name="connsiteY11" fmla="*/ 0 h 1485924"/>
                <a:gd name="connsiteX0" fmla="*/ 742951 w 880895"/>
                <a:gd name="connsiteY0" fmla="*/ 0 h 1485924"/>
                <a:gd name="connsiteX1" fmla="*/ 818914 w 880895"/>
                <a:gd name="connsiteY1" fmla="*/ 3836 h 1485924"/>
                <a:gd name="connsiteX2" fmla="*/ 880891 w 880895"/>
                <a:gd name="connsiteY2" fmla="*/ 13295 h 1485924"/>
                <a:gd name="connsiteX3" fmla="*/ 778482 w 880895"/>
                <a:gd name="connsiteY3" fmla="*/ 190656 h 1485924"/>
                <a:gd name="connsiteX4" fmla="*/ 523588 w 880895"/>
                <a:gd name="connsiteY4" fmla="*/ 742536 h 1485924"/>
                <a:gd name="connsiteX5" fmla="*/ 523639 w 880895"/>
                <a:gd name="connsiteY5" fmla="*/ 742930 h 1485924"/>
                <a:gd name="connsiteX6" fmla="*/ 880895 w 880895"/>
                <a:gd name="connsiteY6" fmla="*/ 1472629 h 1485924"/>
                <a:gd name="connsiteX7" fmla="*/ 818914 w 880895"/>
                <a:gd name="connsiteY7" fmla="*/ 1482088 h 1485924"/>
                <a:gd name="connsiteX8" fmla="*/ 742951 w 880895"/>
                <a:gd name="connsiteY8" fmla="*/ 1485924 h 1485924"/>
                <a:gd name="connsiteX9" fmla="*/ 0 w 880895"/>
                <a:gd name="connsiteY9" fmla="*/ 742962 h 1485924"/>
                <a:gd name="connsiteX10" fmla="*/ 742951 w 880895"/>
                <a:gd name="connsiteY10" fmla="*/ 0 h 1485924"/>
                <a:gd name="connsiteX0" fmla="*/ 742951 w 880895"/>
                <a:gd name="connsiteY0" fmla="*/ 0 h 1485924"/>
                <a:gd name="connsiteX1" fmla="*/ 818914 w 880895"/>
                <a:gd name="connsiteY1" fmla="*/ 3836 h 1485924"/>
                <a:gd name="connsiteX2" fmla="*/ 880891 w 880895"/>
                <a:gd name="connsiteY2" fmla="*/ 13295 h 1485924"/>
                <a:gd name="connsiteX3" fmla="*/ 778482 w 880895"/>
                <a:gd name="connsiteY3" fmla="*/ 190656 h 1485924"/>
                <a:gd name="connsiteX4" fmla="*/ 523588 w 880895"/>
                <a:gd name="connsiteY4" fmla="*/ 742536 h 1485924"/>
                <a:gd name="connsiteX5" fmla="*/ 615079 w 880895"/>
                <a:gd name="connsiteY5" fmla="*/ 732770 h 1485924"/>
                <a:gd name="connsiteX6" fmla="*/ 880895 w 880895"/>
                <a:gd name="connsiteY6" fmla="*/ 1472629 h 1485924"/>
                <a:gd name="connsiteX7" fmla="*/ 818914 w 880895"/>
                <a:gd name="connsiteY7" fmla="*/ 1482088 h 1485924"/>
                <a:gd name="connsiteX8" fmla="*/ 742951 w 880895"/>
                <a:gd name="connsiteY8" fmla="*/ 1485924 h 1485924"/>
                <a:gd name="connsiteX9" fmla="*/ 0 w 880895"/>
                <a:gd name="connsiteY9" fmla="*/ 742962 h 1485924"/>
                <a:gd name="connsiteX10" fmla="*/ 742951 w 880895"/>
                <a:gd name="connsiteY10" fmla="*/ 0 h 1485924"/>
                <a:gd name="connsiteX0" fmla="*/ 742951 w 880895"/>
                <a:gd name="connsiteY0" fmla="*/ 0 h 1485924"/>
                <a:gd name="connsiteX1" fmla="*/ 818914 w 880895"/>
                <a:gd name="connsiteY1" fmla="*/ 3836 h 1485924"/>
                <a:gd name="connsiteX2" fmla="*/ 880891 w 880895"/>
                <a:gd name="connsiteY2" fmla="*/ 13295 h 1485924"/>
                <a:gd name="connsiteX3" fmla="*/ 778482 w 880895"/>
                <a:gd name="connsiteY3" fmla="*/ 190656 h 1485924"/>
                <a:gd name="connsiteX4" fmla="*/ 523588 w 880895"/>
                <a:gd name="connsiteY4" fmla="*/ 742536 h 1485924"/>
                <a:gd name="connsiteX5" fmla="*/ 726839 w 880895"/>
                <a:gd name="connsiteY5" fmla="*/ 712450 h 1485924"/>
                <a:gd name="connsiteX6" fmla="*/ 880895 w 880895"/>
                <a:gd name="connsiteY6" fmla="*/ 1472629 h 1485924"/>
                <a:gd name="connsiteX7" fmla="*/ 818914 w 880895"/>
                <a:gd name="connsiteY7" fmla="*/ 1482088 h 1485924"/>
                <a:gd name="connsiteX8" fmla="*/ 742951 w 880895"/>
                <a:gd name="connsiteY8" fmla="*/ 1485924 h 1485924"/>
                <a:gd name="connsiteX9" fmla="*/ 0 w 880895"/>
                <a:gd name="connsiteY9" fmla="*/ 742962 h 1485924"/>
                <a:gd name="connsiteX10" fmla="*/ 742951 w 880895"/>
                <a:gd name="connsiteY10" fmla="*/ 0 h 1485924"/>
                <a:gd name="connsiteX0" fmla="*/ 742951 w 880895"/>
                <a:gd name="connsiteY0" fmla="*/ 0 h 1485924"/>
                <a:gd name="connsiteX1" fmla="*/ 818914 w 880895"/>
                <a:gd name="connsiteY1" fmla="*/ 3836 h 1485924"/>
                <a:gd name="connsiteX2" fmla="*/ 880891 w 880895"/>
                <a:gd name="connsiteY2" fmla="*/ 13295 h 1485924"/>
                <a:gd name="connsiteX3" fmla="*/ 778482 w 880895"/>
                <a:gd name="connsiteY3" fmla="*/ 190656 h 1485924"/>
                <a:gd name="connsiteX4" fmla="*/ 726839 w 880895"/>
                <a:gd name="connsiteY4" fmla="*/ 712450 h 1485924"/>
                <a:gd name="connsiteX5" fmla="*/ 880895 w 880895"/>
                <a:gd name="connsiteY5" fmla="*/ 1472629 h 1485924"/>
                <a:gd name="connsiteX6" fmla="*/ 818914 w 880895"/>
                <a:gd name="connsiteY6" fmla="*/ 1482088 h 1485924"/>
                <a:gd name="connsiteX7" fmla="*/ 742951 w 880895"/>
                <a:gd name="connsiteY7" fmla="*/ 1485924 h 1485924"/>
                <a:gd name="connsiteX8" fmla="*/ 0 w 880895"/>
                <a:gd name="connsiteY8" fmla="*/ 742962 h 1485924"/>
                <a:gd name="connsiteX9" fmla="*/ 742951 w 880895"/>
                <a:gd name="connsiteY9" fmla="*/ 0 h 1485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80895" h="1485924">
                  <a:moveTo>
                    <a:pt x="742951" y="0"/>
                  </a:moveTo>
                  <a:cubicBezTo>
                    <a:pt x="768596" y="0"/>
                    <a:pt x="793938" y="1300"/>
                    <a:pt x="818914" y="3836"/>
                  </a:cubicBezTo>
                  <a:lnTo>
                    <a:pt x="880891" y="13295"/>
                  </a:lnTo>
                  <a:lnTo>
                    <a:pt x="778482" y="190656"/>
                  </a:lnTo>
                  <a:lnTo>
                    <a:pt x="726839" y="712450"/>
                  </a:lnTo>
                  <a:lnTo>
                    <a:pt x="880895" y="1472629"/>
                  </a:lnTo>
                  <a:lnTo>
                    <a:pt x="818914" y="1482088"/>
                  </a:lnTo>
                  <a:cubicBezTo>
                    <a:pt x="793938" y="1484625"/>
                    <a:pt x="768596" y="1485924"/>
                    <a:pt x="742951" y="1485924"/>
                  </a:cubicBezTo>
                  <a:cubicBezTo>
                    <a:pt x="332630" y="1485924"/>
                    <a:pt x="0" y="1153289"/>
                    <a:pt x="0" y="742962"/>
                  </a:cubicBezTo>
                  <a:cubicBezTo>
                    <a:pt x="0" y="332635"/>
                    <a:pt x="332630" y="0"/>
                    <a:pt x="742951" y="0"/>
                  </a:cubicBezTo>
                  <a:close/>
                </a:path>
              </a:pathLst>
            </a:custGeom>
            <a:solidFill>
              <a:schemeClr val="bg1">
                <a:alpha val="69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b="1">
                <a:latin typeface="Biome Light" panose="020B0502040204020203" pitchFamily="34" charset="0"/>
                <a:cs typeface="Biome Light" panose="020B0502040204020203" pitchFamily="34" charset="0"/>
              </a:endParaRPr>
            </a:p>
          </p:txBody>
        </p:sp>
        <p:sp>
          <p:nvSpPr>
            <p:cNvPr id="55" name="Freeform: Shape 36">
              <a:extLst>
                <a:ext uri="{FF2B5EF4-FFF2-40B4-BE49-F238E27FC236}">
                  <a16:creationId xmlns:a16="http://schemas.microsoft.com/office/drawing/2014/main" id="{F91FB7D7-63FF-6D8E-B674-B41774061CA3}"/>
                </a:ext>
              </a:extLst>
            </p:cNvPr>
            <p:cNvSpPr/>
            <p:nvPr/>
          </p:nvSpPr>
          <p:spPr>
            <a:xfrm>
              <a:off x="2925000" y="3080229"/>
              <a:ext cx="729356" cy="1096674"/>
            </a:xfrm>
            <a:custGeom>
              <a:avLst/>
              <a:gdLst>
                <a:gd name="connsiteX0" fmla="*/ 608616 w 972474"/>
                <a:gd name="connsiteY0" fmla="*/ 92241 h 1462232"/>
                <a:gd name="connsiteX1" fmla="*/ 972474 w 972474"/>
                <a:gd name="connsiteY1" fmla="*/ 731124 h 1462232"/>
                <a:gd name="connsiteX2" fmla="*/ 608616 w 972474"/>
                <a:gd name="connsiteY2" fmla="*/ 1370000 h 1462232"/>
                <a:gd name="connsiteX3" fmla="*/ 282839 w 972474"/>
                <a:gd name="connsiteY3" fmla="*/ 806428 h 1462232"/>
                <a:gd name="connsiteX4" fmla="*/ 267604 w 972474"/>
                <a:gd name="connsiteY4" fmla="*/ 769804 h 1462232"/>
                <a:gd name="connsiteX5" fmla="*/ 262527 w 972474"/>
                <a:gd name="connsiteY5" fmla="*/ 731121 h 1462232"/>
                <a:gd name="connsiteX6" fmla="*/ 267604 w 972474"/>
                <a:gd name="connsiteY6" fmla="*/ 692437 h 1462232"/>
                <a:gd name="connsiteX7" fmla="*/ 282838 w 972474"/>
                <a:gd name="connsiteY7" fmla="*/ 655814 h 1462232"/>
                <a:gd name="connsiteX8" fmla="*/ 358141 w 972474"/>
                <a:gd name="connsiteY8" fmla="*/ 0 h 1462232"/>
                <a:gd name="connsiteX9" fmla="*/ 489299 w 972474"/>
                <a:gd name="connsiteY9" fmla="*/ 35541 h 1462232"/>
                <a:gd name="connsiteX10" fmla="*/ 608615 w 972474"/>
                <a:gd name="connsiteY10" fmla="*/ 92233 h 1462232"/>
                <a:gd name="connsiteX11" fmla="*/ 282838 w 972474"/>
                <a:gd name="connsiteY11" fmla="*/ 655806 h 1462232"/>
                <a:gd name="connsiteX12" fmla="*/ 262525 w 972474"/>
                <a:gd name="connsiteY12" fmla="*/ 731116 h 1462232"/>
                <a:gd name="connsiteX13" fmla="*/ 262526 w 972474"/>
                <a:gd name="connsiteY13" fmla="*/ 731120 h 1462232"/>
                <a:gd name="connsiteX14" fmla="*/ 262525 w 972474"/>
                <a:gd name="connsiteY14" fmla="*/ 731123 h 1462232"/>
                <a:gd name="connsiteX15" fmla="*/ 262525 w 972474"/>
                <a:gd name="connsiteY15" fmla="*/ 731124 h 1462232"/>
                <a:gd name="connsiteX16" fmla="*/ 262526 w 972474"/>
                <a:gd name="connsiteY16" fmla="*/ 731121 h 1462232"/>
                <a:gd name="connsiteX17" fmla="*/ 267603 w 972474"/>
                <a:gd name="connsiteY17" fmla="*/ 769804 h 1462232"/>
                <a:gd name="connsiteX18" fmla="*/ 282838 w 972474"/>
                <a:gd name="connsiteY18" fmla="*/ 806428 h 1462232"/>
                <a:gd name="connsiteX19" fmla="*/ 571169 w 972474"/>
                <a:gd name="connsiteY19" fmla="*/ 1305221 h 1462232"/>
                <a:gd name="connsiteX20" fmla="*/ 608615 w 972474"/>
                <a:gd name="connsiteY20" fmla="*/ 1369999 h 1462232"/>
                <a:gd name="connsiteX21" fmla="*/ 608615 w 972474"/>
                <a:gd name="connsiteY21" fmla="*/ 1369999 h 1462232"/>
                <a:gd name="connsiteX22" fmla="*/ 489299 w 972474"/>
                <a:gd name="connsiteY22" fmla="*/ 1426691 h 1462232"/>
                <a:gd name="connsiteX23" fmla="*/ 358141 w 972474"/>
                <a:gd name="connsiteY23" fmla="*/ 1462232 h 1462232"/>
                <a:gd name="connsiteX24" fmla="*/ 55210 w 972474"/>
                <a:gd name="connsiteY24" fmla="*/ 937592 h 1462232"/>
                <a:gd name="connsiteX25" fmla="*/ 13802 w 972474"/>
                <a:gd name="connsiteY25" fmla="*/ 836998 h 1462232"/>
                <a:gd name="connsiteX26" fmla="*/ 51 w 972474"/>
                <a:gd name="connsiteY26" fmla="*/ 731088 h 1462232"/>
                <a:gd name="connsiteX27" fmla="*/ 0 w 972474"/>
                <a:gd name="connsiteY27" fmla="*/ 730694 h 1462232"/>
                <a:gd name="connsiteX28" fmla="*/ 55210 w 972474"/>
                <a:gd name="connsiteY28" fmla="*/ 523796 h 1462232"/>
                <a:gd name="connsiteX29" fmla="*/ 55210 w 972474"/>
                <a:gd name="connsiteY29" fmla="*/ 524636 h 1462232"/>
                <a:gd name="connsiteX30" fmla="*/ 254894 w 972474"/>
                <a:gd name="connsiteY30" fmla="*/ 178814 h 1462232"/>
                <a:gd name="connsiteX31" fmla="*/ 358137 w 972474"/>
                <a:gd name="connsiteY31" fmla="*/ 8 h 1462232"/>
                <a:gd name="connsiteX0" fmla="*/ 608616 w 972474"/>
                <a:gd name="connsiteY0" fmla="*/ 92241 h 1462232"/>
                <a:gd name="connsiteX1" fmla="*/ 972474 w 972474"/>
                <a:gd name="connsiteY1" fmla="*/ 731124 h 1462232"/>
                <a:gd name="connsiteX2" fmla="*/ 608616 w 972474"/>
                <a:gd name="connsiteY2" fmla="*/ 1370000 h 1462232"/>
                <a:gd name="connsiteX3" fmla="*/ 282839 w 972474"/>
                <a:gd name="connsiteY3" fmla="*/ 806428 h 1462232"/>
                <a:gd name="connsiteX4" fmla="*/ 267604 w 972474"/>
                <a:gd name="connsiteY4" fmla="*/ 769804 h 1462232"/>
                <a:gd name="connsiteX5" fmla="*/ 262527 w 972474"/>
                <a:gd name="connsiteY5" fmla="*/ 731121 h 1462232"/>
                <a:gd name="connsiteX6" fmla="*/ 267604 w 972474"/>
                <a:gd name="connsiteY6" fmla="*/ 692437 h 1462232"/>
                <a:gd name="connsiteX7" fmla="*/ 282838 w 972474"/>
                <a:gd name="connsiteY7" fmla="*/ 655814 h 1462232"/>
                <a:gd name="connsiteX8" fmla="*/ 608616 w 972474"/>
                <a:gd name="connsiteY8" fmla="*/ 92241 h 1462232"/>
                <a:gd name="connsiteX9" fmla="*/ 358141 w 972474"/>
                <a:gd name="connsiteY9" fmla="*/ 0 h 1462232"/>
                <a:gd name="connsiteX10" fmla="*/ 489299 w 972474"/>
                <a:gd name="connsiteY10" fmla="*/ 35541 h 1462232"/>
                <a:gd name="connsiteX11" fmla="*/ 608615 w 972474"/>
                <a:gd name="connsiteY11" fmla="*/ 92233 h 1462232"/>
                <a:gd name="connsiteX12" fmla="*/ 282838 w 972474"/>
                <a:gd name="connsiteY12" fmla="*/ 655806 h 1462232"/>
                <a:gd name="connsiteX13" fmla="*/ 262525 w 972474"/>
                <a:gd name="connsiteY13" fmla="*/ 731116 h 1462232"/>
                <a:gd name="connsiteX14" fmla="*/ 262526 w 972474"/>
                <a:gd name="connsiteY14" fmla="*/ 731120 h 1462232"/>
                <a:gd name="connsiteX15" fmla="*/ 262525 w 972474"/>
                <a:gd name="connsiteY15" fmla="*/ 731123 h 1462232"/>
                <a:gd name="connsiteX16" fmla="*/ 262525 w 972474"/>
                <a:gd name="connsiteY16" fmla="*/ 731124 h 1462232"/>
                <a:gd name="connsiteX17" fmla="*/ 262526 w 972474"/>
                <a:gd name="connsiteY17" fmla="*/ 731121 h 1462232"/>
                <a:gd name="connsiteX18" fmla="*/ 267603 w 972474"/>
                <a:gd name="connsiteY18" fmla="*/ 769804 h 1462232"/>
                <a:gd name="connsiteX19" fmla="*/ 571169 w 972474"/>
                <a:gd name="connsiteY19" fmla="*/ 1305221 h 1462232"/>
                <a:gd name="connsiteX20" fmla="*/ 608615 w 972474"/>
                <a:gd name="connsiteY20" fmla="*/ 1369999 h 1462232"/>
                <a:gd name="connsiteX21" fmla="*/ 608615 w 972474"/>
                <a:gd name="connsiteY21" fmla="*/ 1369999 h 1462232"/>
                <a:gd name="connsiteX22" fmla="*/ 489299 w 972474"/>
                <a:gd name="connsiteY22" fmla="*/ 1426691 h 1462232"/>
                <a:gd name="connsiteX23" fmla="*/ 358141 w 972474"/>
                <a:gd name="connsiteY23" fmla="*/ 1462232 h 1462232"/>
                <a:gd name="connsiteX24" fmla="*/ 55210 w 972474"/>
                <a:gd name="connsiteY24" fmla="*/ 937592 h 1462232"/>
                <a:gd name="connsiteX25" fmla="*/ 13802 w 972474"/>
                <a:gd name="connsiteY25" fmla="*/ 836998 h 1462232"/>
                <a:gd name="connsiteX26" fmla="*/ 51 w 972474"/>
                <a:gd name="connsiteY26" fmla="*/ 731088 h 1462232"/>
                <a:gd name="connsiteX27" fmla="*/ 0 w 972474"/>
                <a:gd name="connsiteY27" fmla="*/ 730694 h 1462232"/>
                <a:gd name="connsiteX28" fmla="*/ 55210 w 972474"/>
                <a:gd name="connsiteY28" fmla="*/ 523796 h 1462232"/>
                <a:gd name="connsiteX29" fmla="*/ 55210 w 972474"/>
                <a:gd name="connsiteY29" fmla="*/ 524636 h 1462232"/>
                <a:gd name="connsiteX30" fmla="*/ 254894 w 972474"/>
                <a:gd name="connsiteY30" fmla="*/ 178814 h 1462232"/>
                <a:gd name="connsiteX31" fmla="*/ 358137 w 972474"/>
                <a:gd name="connsiteY31" fmla="*/ 8 h 1462232"/>
                <a:gd name="connsiteX32" fmla="*/ 358141 w 972474"/>
                <a:gd name="connsiteY32" fmla="*/ 0 h 1462232"/>
                <a:gd name="connsiteX0" fmla="*/ 608616 w 972474"/>
                <a:gd name="connsiteY0" fmla="*/ 92241 h 1462232"/>
                <a:gd name="connsiteX1" fmla="*/ 972474 w 972474"/>
                <a:gd name="connsiteY1" fmla="*/ 731124 h 1462232"/>
                <a:gd name="connsiteX2" fmla="*/ 608616 w 972474"/>
                <a:gd name="connsiteY2" fmla="*/ 1370000 h 1462232"/>
                <a:gd name="connsiteX3" fmla="*/ 282839 w 972474"/>
                <a:gd name="connsiteY3" fmla="*/ 806428 h 1462232"/>
                <a:gd name="connsiteX4" fmla="*/ 267604 w 972474"/>
                <a:gd name="connsiteY4" fmla="*/ 769804 h 1462232"/>
                <a:gd name="connsiteX5" fmla="*/ 262527 w 972474"/>
                <a:gd name="connsiteY5" fmla="*/ 731121 h 1462232"/>
                <a:gd name="connsiteX6" fmla="*/ 267604 w 972474"/>
                <a:gd name="connsiteY6" fmla="*/ 692437 h 1462232"/>
                <a:gd name="connsiteX7" fmla="*/ 282838 w 972474"/>
                <a:gd name="connsiteY7" fmla="*/ 655814 h 1462232"/>
                <a:gd name="connsiteX8" fmla="*/ 608616 w 972474"/>
                <a:gd name="connsiteY8" fmla="*/ 92241 h 1462232"/>
                <a:gd name="connsiteX9" fmla="*/ 358141 w 972474"/>
                <a:gd name="connsiteY9" fmla="*/ 0 h 1462232"/>
                <a:gd name="connsiteX10" fmla="*/ 489299 w 972474"/>
                <a:gd name="connsiteY10" fmla="*/ 35541 h 1462232"/>
                <a:gd name="connsiteX11" fmla="*/ 608615 w 972474"/>
                <a:gd name="connsiteY11" fmla="*/ 92233 h 1462232"/>
                <a:gd name="connsiteX12" fmla="*/ 282838 w 972474"/>
                <a:gd name="connsiteY12" fmla="*/ 655806 h 1462232"/>
                <a:gd name="connsiteX13" fmla="*/ 262525 w 972474"/>
                <a:gd name="connsiteY13" fmla="*/ 731116 h 1462232"/>
                <a:gd name="connsiteX14" fmla="*/ 262526 w 972474"/>
                <a:gd name="connsiteY14" fmla="*/ 731120 h 1462232"/>
                <a:gd name="connsiteX15" fmla="*/ 262525 w 972474"/>
                <a:gd name="connsiteY15" fmla="*/ 731123 h 1462232"/>
                <a:gd name="connsiteX16" fmla="*/ 262525 w 972474"/>
                <a:gd name="connsiteY16" fmla="*/ 731124 h 1462232"/>
                <a:gd name="connsiteX17" fmla="*/ 262526 w 972474"/>
                <a:gd name="connsiteY17" fmla="*/ 731121 h 1462232"/>
                <a:gd name="connsiteX18" fmla="*/ 571169 w 972474"/>
                <a:gd name="connsiteY18" fmla="*/ 1305221 h 1462232"/>
                <a:gd name="connsiteX19" fmla="*/ 608615 w 972474"/>
                <a:gd name="connsiteY19" fmla="*/ 1369999 h 1462232"/>
                <a:gd name="connsiteX20" fmla="*/ 608615 w 972474"/>
                <a:gd name="connsiteY20" fmla="*/ 1369999 h 1462232"/>
                <a:gd name="connsiteX21" fmla="*/ 489299 w 972474"/>
                <a:gd name="connsiteY21" fmla="*/ 1426691 h 1462232"/>
                <a:gd name="connsiteX22" fmla="*/ 358141 w 972474"/>
                <a:gd name="connsiteY22" fmla="*/ 1462232 h 1462232"/>
                <a:gd name="connsiteX23" fmla="*/ 55210 w 972474"/>
                <a:gd name="connsiteY23" fmla="*/ 937592 h 1462232"/>
                <a:gd name="connsiteX24" fmla="*/ 13802 w 972474"/>
                <a:gd name="connsiteY24" fmla="*/ 836998 h 1462232"/>
                <a:gd name="connsiteX25" fmla="*/ 51 w 972474"/>
                <a:gd name="connsiteY25" fmla="*/ 731088 h 1462232"/>
                <a:gd name="connsiteX26" fmla="*/ 0 w 972474"/>
                <a:gd name="connsiteY26" fmla="*/ 730694 h 1462232"/>
                <a:gd name="connsiteX27" fmla="*/ 55210 w 972474"/>
                <a:gd name="connsiteY27" fmla="*/ 523796 h 1462232"/>
                <a:gd name="connsiteX28" fmla="*/ 55210 w 972474"/>
                <a:gd name="connsiteY28" fmla="*/ 524636 h 1462232"/>
                <a:gd name="connsiteX29" fmla="*/ 254894 w 972474"/>
                <a:gd name="connsiteY29" fmla="*/ 178814 h 1462232"/>
                <a:gd name="connsiteX30" fmla="*/ 358137 w 972474"/>
                <a:gd name="connsiteY30" fmla="*/ 8 h 1462232"/>
                <a:gd name="connsiteX31" fmla="*/ 358141 w 972474"/>
                <a:gd name="connsiteY31" fmla="*/ 0 h 1462232"/>
                <a:gd name="connsiteX0" fmla="*/ 608616 w 972474"/>
                <a:gd name="connsiteY0" fmla="*/ 92241 h 1462232"/>
                <a:gd name="connsiteX1" fmla="*/ 972474 w 972474"/>
                <a:gd name="connsiteY1" fmla="*/ 731124 h 1462232"/>
                <a:gd name="connsiteX2" fmla="*/ 608616 w 972474"/>
                <a:gd name="connsiteY2" fmla="*/ 1370000 h 1462232"/>
                <a:gd name="connsiteX3" fmla="*/ 282839 w 972474"/>
                <a:gd name="connsiteY3" fmla="*/ 806428 h 1462232"/>
                <a:gd name="connsiteX4" fmla="*/ 267604 w 972474"/>
                <a:gd name="connsiteY4" fmla="*/ 769804 h 1462232"/>
                <a:gd name="connsiteX5" fmla="*/ 262527 w 972474"/>
                <a:gd name="connsiteY5" fmla="*/ 731121 h 1462232"/>
                <a:gd name="connsiteX6" fmla="*/ 267604 w 972474"/>
                <a:gd name="connsiteY6" fmla="*/ 692437 h 1462232"/>
                <a:gd name="connsiteX7" fmla="*/ 282838 w 972474"/>
                <a:gd name="connsiteY7" fmla="*/ 655814 h 1462232"/>
                <a:gd name="connsiteX8" fmla="*/ 608616 w 972474"/>
                <a:gd name="connsiteY8" fmla="*/ 92241 h 1462232"/>
                <a:gd name="connsiteX9" fmla="*/ 358141 w 972474"/>
                <a:gd name="connsiteY9" fmla="*/ 0 h 1462232"/>
                <a:gd name="connsiteX10" fmla="*/ 489299 w 972474"/>
                <a:gd name="connsiteY10" fmla="*/ 35541 h 1462232"/>
                <a:gd name="connsiteX11" fmla="*/ 608615 w 972474"/>
                <a:gd name="connsiteY11" fmla="*/ 92233 h 1462232"/>
                <a:gd name="connsiteX12" fmla="*/ 282838 w 972474"/>
                <a:gd name="connsiteY12" fmla="*/ 655806 h 1462232"/>
                <a:gd name="connsiteX13" fmla="*/ 262525 w 972474"/>
                <a:gd name="connsiteY13" fmla="*/ 731116 h 1462232"/>
                <a:gd name="connsiteX14" fmla="*/ 262526 w 972474"/>
                <a:gd name="connsiteY14" fmla="*/ 731120 h 1462232"/>
                <a:gd name="connsiteX15" fmla="*/ 262525 w 972474"/>
                <a:gd name="connsiteY15" fmla="*/ 731123 h 1462232"/>
                <a:gd name="connsiteX16" fmla="*/ 262525 w 972474"/>
                <a:gd name="connsiteY16" fmla="*/ 731124 h 1462232"/>
                <a:gd name="connsiteX17" fmla="*/ 571169 w 972474"/>
                <a:gd name="connsiteY17" fmla="*/ 1305221 h 1462232"/>
                <a:gd name="connsiteX18" fmla="*/ 608615 w 972474"/>
                <a:gd name="connsiteY18" fmla="*/ 1369999 h 1462232"/>
                <a:gd name="connsiteX19" fmla="*/ 608615 w 972474"/>
                <a:gd name="connsiteY19" fmla="*/ 1369999 h 1462232"/>
                <a:gd name="connsiteX20" fmla="*/ 489299 w 972474"/>
                <a:gd name="connsiteY20" fmla="*/ 1426691 h 1462232"/>
                <a:gd name="connsiteX21" fmla="*/ 358141 w 972474"/>
                <a:gd name="connsiteY21" fmla="*/ 1462232 h 1462232"/>
                <a:gd name="connsiteX22" fmla="*/ 55210 w 972474"/>
                <a:gd name="connsiteY22" fmla="*/ 937592 h 1462232"/>
                <a:gd name="connsiteX23" fmla="*/ 13802 w 972474"/>
                <a:gd name="connsiteY23" fmla="*/ 836998 h 1462232"/>
                <a:gd name="connsiteX24" fmla="*/ 51 w 972474"/>
                <a:gd name="connsiteY24" fmla="*/ 731088 h 1462232"/>
                <a:gd name="connsiteX25" fmla="*/ 0 w 972474"/>
                <a:gd name="connsiteY25" fmla="*/ 730694 h 1462232"/>
                <a:gd name="connsiteX26" fmla="*/ 55210 w 972474"/>
                <a:gd name="connsiteY26" fmla="*/ 523796 h 1462232"/>
                <a:gd name="connsiteX27" fmla="*/ 55210 w 972474"/>
                <a:gd name="connsiteY27" fmla="*/ 524636 h 1462232"/>
                <a:gd name="connsiteX28" fmla="*/ 254894 w 972474"/>
                <a:gd name="connsiteY28" fmla="*/ 178814 h 1462232"/>
                <a:gd name="connsiteX29" fmla="*/ 358137 w 972474"/>
                <a:gd name="connsiteY29" fmla="*/ 8 h 1462232"/>
                <a:gd name="connsiteX30" fmla="*/ 358141 w 972474"/>
                <a:gd name="connsiteY30" fmla="*/ 0 h 1462232"/>
                <a:gd name="connsiteX0" fmla="*/ 608616 w 972474"/>
                <a:gd name="connsiteY0" fmla="*/ 92241 h 1462232"/>
                <a:gd name="connsiteX1" fmla="*/ 972474 w 972474"/>
                <a:gd name="connsiteY1" fmla="*/ 731124 h 1462232"/>
                <a:gd name="connsiteX2" fmla="*/ 608616 w 972474"/>
                <a:gd name="connsiteY2" fmla="*/ 1370000 h 1462232"/>
                <a:gd name="connsiteX3" fmla="*/ 282839 w 972474"/>
                <a:gd name="connsiteY3" fmla="*/ 806428 h 1462232"/>
                <a:gd name="connsiteX4" fmla="*/ 267604 w 972474"/>
                <a:gd name="connsiteY4" fmla="*/ 769804 h 1462232"/>
                <a:gd name="connsiteX5" fmla="*/ 262527 w 972474"/>
                <a:gd name="connsiteY5" fmla="*/ 731121 h 1462232"/>
                <a:gd name="connsiteX6" fmla="*/ 267604 w 972474"/>
                <a:gd name="connsiteY6" fmla="*/ 692437 h 1462232"/>
                <a:gd name="connsiteX7" fmla="*/ 282838 w 972474"/>
                <a:gd name="connsiteY7" fmla="*/ 655814 h 1462232"/>
                <a:gd name="connsiteX8" fmla="*/ 608616 w 972474"/>
                <a:gd name="connsiteY8" fmla="*/ 92241 h 1462232"/>
                <a:gd name="connsiteX9" fmla="*/ 358141 w 972474"/>
                <a:gd name="connsiteY9" fmla="*/ 0 h 1462232"/>
                <a:gd name="connsiteX10" fmla="*/ 489299 w 972474"/>
                <a:gd name="connsiteY10" fmla="*/ 35541 h 1462232"/>
                <a:gd name="connsiteX11" fmla="*/ 608615 w 972474"/>
                <a:gd name="connsiteY11" fmla="*/ 92233 h 1462232"/>
                <a:gd name="connsiteX12" fmla="*/ 282838 w 972474"/>
                <a:gd name="connsiteY12" fmla="*/ 655806 h 1462232"/>
                <a:gd name="connsiteX13" fmla="*/ 262525 w 972474"/>
                <a:gd name="connsiteY13" fmla="*/ 731116 h 1462232"/>
                <a:gd name="connsiteX14" fmla="*/ 262526 w 972474"/>
                <a:gd name="connsiteY14" fmla="*/ 731120 h 1462232"/>
                <a:gd name="connsiteX15" fmla="*/ 262525 w 972474"/>
                <a:gd name="connsiteY15" fmla="*/ 731123 h 1462232"/>
                <a:gd name="connsiteX16" fmla="*/ 571169 w 972474"/>
                <a:gd name="connsiteY16" fmla="*/ 1305221 h 1462232"/>
                <a:gd name="connsiteX17" fmla="*/ 608615 w 972474"/>
                <a:gd name="connsiteY17" fmla="*/ 1369999 h 1462232"/>
                <a:gd name="connsiteX18" fmla="*/ 608615 w 972474"/>
                <a:gd name="connsiteY18" fmla="*/ 1369999 h 1462232"/>
                <a:gd name="connsiteX19" fmla="*/ 489299 w 972474"/>
                <a:gd name="connsiteY19" fmla="*/ 1426691 h 1462232"/>
                <a:gd name="connsiteX20" fmla="*/ 358141 w 972474"/>
                <a:gd name="connsiteY20" fmla="*/ 1462232 h 1462232"/>
                <a:gd name="connsiteX21" fmla="*/ 55210 w 972474"/>
                <a:gd name="connsiteY21" fmla="*/ 937592 h 1462232"/>
                <a:gd name="connsiteX22" fmla="*/ 13802 w 972474"/>
                <a:gd name="connsiteY22" fmla="*/ 836998 h 1462232"/>
                <a:gd name="connsiteX23" fmla="*/ 51 w 972474"/>
                <a:gd name="connsiteY23" fmla="*/ 731088 h 1462232"/>
                <a:gd name="connsiteX24" fmla="*/ 0 w 972474"/>
                <a:gd name="connsiteY24" fmla="*/ 730694 h 1462232"/>
                <a:gd name="connsiteX25" fmla="*/ 55210 w 972474"/>
                <a:gd name="connsiteY25" fmla="*/ 523796 h 1462232"/>
                <a:gd name="connsiteX26" fmla="*/ 55210 w 972474"/>
                <a:gd name="connsiteY26" fmla="*/ 524636 h 1462232"/>
                <a:gd name="connsiteX27" fmla="*/ 254894 w 972474"/>
                <a:gd name="connsiteY27" fmla="*/ 178814 h 1462232"/>
                <a:gd name="connsiteX28" fmla="*/ 358137 w 972474"/>
                <a:gd name="connsiteY28" fmla="*/ 8 h 1462232"/>
                <a:gd name="connsiteX29" fmla="*/ 358141 w 972474"/>
                <a:gd name="connsiteY29" fmla="*/ 0 h 1462232"/>
                <a:gd name="connsiteX0" fmla="*/ 608616 w 972474"/>
                <a:gd name="connsiteY0" fmla="*/ 92241 h 1462232"/>
                <a:gd name="connsiteX1" fmla="*/ 972474 w 972474"/>
                <a:gd name="connsiteY1" fmla="*/ 731124 h 1462232"/>
                <a:gd name="connsiteX2" fmla="*/ 608616 w 972474"/>
                <a:gd name="connsiteY2" fmla="*/ 1370000 h 1462232"/>
                <a:gd name="connsiteX3" fmla="*/ 267604 w 972474"/>
                <a:gd name="connsiteY3" fmla="*/ 769804 h 1462232"/>
                <a:gd name="connsiteX4" fmla="*/ 262527 w 972474"/>
                <a:gd name="connsiteY4" fmla="*/ 731121 h 1462232"/>
                <a:gd name="connsiteX5" fmla="*/ 267604 w 972474"/>
                <a:gd name="connsiteY5" fmla="*/ 692437 h 1462232"/>
                <a:gd name="connsiteX6" fmla="*/ 282838 w 972474"/>
                <a:gd name="connsiteY6" fmla="*/ 655814 h 1462232"/>
                <a:gd name="connsiteX7" fmla="*/ 608616 w 972474"/>
                <a:gd name="connsiteY7" fmla="*/ 92241 h 1462232"/>
                <a:gd name="connsiteX8" fmla="*/ 358141 w 972474"/>
                <a:gd name="connsiteY8" fmla="*/ 0 h 1462232"/>
                <a:gd name="connsiteX9" fmla="*/ 489299 w 972474"/>
                <a:gd name="connsiteY9" fmla="*/ 35541 h 1462232"/>
                <a:gd name="connsiteX10" fmla="*/ 608615 w 972474"/>
                <a:gd name="connsiteY10" fmla="*/ 92233 h 1462232"/>
                <a:gd name="connsiteX11" fmla="*/ 282838 w 972474"/>
                <a:gd name="connsiteY11" fmla="*/ 655806 h 1462232"/>
                <a:gd name="connsiteX12" fmla="*/ 262525 w 972474"/>
                <a:gd name="connsiteY12" fmla="*/ 731116 h 1462232"/>
                <a:gd name="connsiteX13" fmla="*/ 262526 w 972474"/>
                <a:gd name="connsiteY13" fmla="*/ 731120 h 1462232"/>
                <a:gd name="connsiteX14" fmla="*/ 262525 w 972474"/>
                <a:gd name="connsiteY14" fmla="*/ 731123 h 1462232"/>
                <a:gd name="connsiteX15" fmla="*/ 571169 w 972474"/>
                <a:gd name="connsiteY15" fmla="*/ 1305221 h 1462232"/>
                <a:gd name="connsiteX16" fmla="*/ 608615 w 972474"/>
                <a:gd name="connsiteY16" fmla="*/ 1369999 h 1462232"/>
                <a:gd name="connsiteX17" fmla="*/ 608615 w 972474"/>
                <a:gd name="connsiteY17" fmla="*/ 1369999 h 1462232"/>
                <a:gd name="connsiteX18" fmla="*/ 489299 w 972474"/>
                <a:gd name="connsiteY18" fmla="*/ 1426691 h 1462232"/>
                <a:gd name="connsiteX19" fmla="*/ 358141 w 972474"/>
                <a:gd name="connsiteY19" fmla="*/ 1462232 h 1462232"/>
                <a:gd name="connsiteX20" fmla="*/ 55210 w 972474"/>
                <a:gd name="connsiteY20" fmla="*/ 937592 h 1462232"/>
                <a:gd name="connsiteX21" fmla="*/ 13802 w 972474"/>
                <a:gd name="connsiteY21" fmla="*/ 836998 h 1462232"/>
                <a:gd name="connsiteX22" fmla="*/ 51 w 972474"/>
                <a:gd name="connsiteY22" fmla="*/ 731088 h 1462232"/>
                <a:gd name="connsiteX23" fmla="*/ 0 w 972474"/>
                <a:gd name="connsiteY23" fmla="*/ 730694 h 1462232"/>
                <a:gd name="connsiteX24" fmla="*/ 55210 w 972474"/>
                <a:gd name="connsiteY24" fmla="*/ 523796 h 1462232"/>
                <a:gd name="connsiteX25" fmla="*/ 55210 w 972474"/>
                <a:gd name="connsiteY25" fmla="*/ 524636 h 1462232"/>
                <a:gd name="connsiteX26" fmla="*/ 254894 w 972474"/>
                <a:gd name="connsiteY26" fmla="*/ 178814 h 1462232"/>
                <a:gd name="connsiteX27" fmla="*/ 358137 w 972474"/>
                <a:gd name="connsiteY27" fmla="*/ 8 h 1462232"/>
                <a:gd name="connsiteX28" fmla="*/ 358141 w 972474"/>
                <a:gd name="connsiteY28" fmla="*/ 0 h 1462232"/>
                <a:gd name="connsiteX0" fmla="*/ 608616 w 972474"/>
                <a:gd name="connsiteY0" fmla="*/ 92241 h 1462232"/>
                <a:gd name="connsiteX1" fmla="*/ 972474 w 972474"/>
                <a:gd name="connsiteY1" fmla="*/ 731124 h 1462232"/>
                <a:gd name="connsiteX2" fmla="*/ 608616 w 972474"/>
                <a:gd name="connsiteY2" fmla="*/ 1370000 h 1462232"/>
                <a:gd name="connsiteX3" fmla="*/ 262527 w 972474"/>
                <a:gd name="connsiteY3" fmla="*/ 731121 h 1462232"/>
                <a:gd name="connsiteX4" fmla="*/ 267604 w 972474"/>
                <a:gd name="connsiteY4" fmla="*/ 692437 h 1462232"/>
                <a:gd name="connsiteX5" fmla="*/ 282838 w 972474"/>
                <a:gd name="connsiteY5" fmla="*/ 655814 h 1462232"/>
                <a:gd name="connsiteX6" fmla="*/ 608616 w 972474"/>
                <a:gd name="connsiteY6" fmla="*/ 92241 h 1462232"/>
                <a:gd name="connsiteX7" fmla="*/ 358141 w 972474"/>
                <a:gd name="connsiteY7" fmla="*/ 0 h 1462232"/>
                <a:gd name="connsiteX8" fmla="*/ 489299 w 972474"/>
                <a:gd name="connsiteY8" fmla="*/ 35541 h 1462232"/>
                <a:gd name="connsiteX9" fmla="*/ 608615 w 972474"/>
                <a:gd name="connsiteY9" fmla="*/ 92233 h 1462232"/>
                <a:gd name="connsiteX10" fmla="*/ 282838 w 972474"/>
                <a:gd name="connsiteY10" fmla="*/ 655806 h 1462232"/>
                <a:gd name="connsiteX11" fmla="*/ 262525 w 972474"/>
                <a:gd name="connsiteY11" fmla="*/ 731116 h 1462232"/>
                <a:gd name="connsiteX12" fmla="*/ 262526 w 972474"/>
                <a:gd name="connsiteY12" fmla="*/ 731120 h 1462232"/>
                <a:gd name="connsiteX13" fmla="*/ 262525 w 972474"/>
                <a:gd name="connsiteY13" fmla="*/ 731123 h 1462232"/>
                <a:gd name="connsiteX14" fmla="*/ 571169 w 972474"/>
                <a:gd name="connsiteY14" fmla="*/ 1305221 h 1462232"/>
                <a:gd name="connsiteX15" fmla="*/ 608615 w 972474"/>
                <a:gd name="connsiteY15" fmla="*/ 1369999 h 1462232"/>
                <a:gd name="connsiteX16" fmla="*/ 608615 w 972474"/>
                <a:gd name="connsiteY16" fmla="*/ 1369999 h 1462232"/>
                <a:gd name="connsiteX17" fmla="*/ 489299 w 972474"/>
                <a:gd name="connsiteY17" fmla="*/ 1426691 h 1462232"/>
                <a:gd name="connsiteX18" fmla="*/ 358141 w 972474"/>
                <a:gd name="connsiteY18" fmla="*/ 1462232 h 1462232"/>
                <a:gd name="connsiteX19" fmla="*/ 55210 w 972474"/>
                <a:gd name="connsiteY19" fmla="*/ 937592 h 1462232"/>
                <a:gd name="connsiteX20" fmla="*/ 13802 w 972474"/>
                <a:gd name="connsiteY20" fmla="*/ 836998 h 1462232"/>
                <a:gd name="connsiteX21" fmla="*/ 51 w 972474"/>
                <a:gd name="connsiteY21" fmla="*/ 731088 h 1462232"/>
                <a:gd name="connsiteX22" fmla="*/ 0 w 972474"/>
                <a:gd name="connsiteY22" fmla="*/ 730694 h 1462232"/>
                <a:gd name="connsiteX23" fmla="*/ 55210 w 972474"/>
                <a:gd name="connsiteY23" fmla="*/ 523796 h 1462232"/>
                <a:gd name="connsiteX24" fmla="*/ 55210 w 972474"/>
                <a:gd name="connsiteY24" fmla="*/ 524636 h 1462232"/>
                <a:gd name="connsiteX25" fmla="*/ 254894 w 972474"/>
                <a:gd name="connsiteY25" fmla="*/ 178814 h 1462232"/>
                <a:gd name="connsiteX26" fmla="*/ 358137 w 972474"/>
                <a:gd name="connsiteY26" fmla="*/ 8 h 1462232"/>
                <a:gd name="connsiteX27" fmla="*/ 358141 w 972474"/>
                <a:gd name="connsiteY27" fmla="*/ 0 h 1462232"/>
                <a:gd name="connsiteX0" fmla="*/ 608616 w 972474"/>
                <a:gd name="connsiteY0" fmla="*/ 92241 h 1462232"/>
                <a:gd name="connsiteX1" fmla="*/ 972474 w 972474"/>
                <a:gd name="connsiteY1" fmla="*/ 731124 h 1462232"/>
                <a:gd name="connsiteX2" fmla="*/ 608616 w 972474"/>
                <a:gd name="connsiteY2" fmla="*/ 1370000 h 1462232"/>
                <a:gd name="connsiteX3" fmla="*/ 262527 w 972474"/>
                <a:gd name="connsiteY3" fmla="*/ 731121 h 1462232"/>
                <a:gd name="connsiteX4" fmla="*/ 267604 w 972474"/>
                <a:gd name="connsiteY4" fmla="*/ 692437 h 1462232"/>
                <a:gd name="connsiteX5" fmla="*/ 282838 w 972474"/>
                <a:gd name="connsiteY5" fmla="*/ 655814 h 1462232"/>
                <a:gd name="connsiteX6" fmla="*/ 608616 w 972474"/>
                <a:gd name="connsiteY6" fmla="*/ 92241 h 1462232"/>
                <a:gd name="connsiteX7" fmla="*/ 358141 w 972474"/>
                <a:gd name="connsiteY7" fmla="*/ 0 h 1462232"/>
                <a:gd name="connsiteX8" fmla="*/ 489299 w 972474"/>
                <a:gd name="connsiteY8" fmla="*/ 35541 h 1462232"/>
                <a:gd name="connsiteX9" fmla="*/ 608615 w 972474"/>
                <a:gd name="connsiteY9" fmla="*/ 92233 h 1462232"/>
                <a:gd name="connsiteX10" fmla="*/ 282838 w 972474"/>
                <a:gd name="connsiteY10" fmla="*/ 655806 h 1462232"/>
                <a:gd name="connsiteX11" fmla="*/ 262525 w 972474"/>
                <a:gd name="connsiteY11" fmla="*/ 731116 h 1462232"/>
                <a:gd name="connsiteX12" fmla="*/ 262526 w 972474"/>
                <a:gd name="connsiteY12" fmla="*/ 731120 h 1462232"/>
                <a:gd name="connsiteX13" fmla="*/ 571169 w 972474"/>
                <a:gd name="connsiteY13" fmla="*/ 1305221 h 1462232"/>
                <a:gd name="connsiteX14" fmla="*/ 608615 w 972474"/>
                <a:gd name="connsiteY14" fmla="*/ 1369999 h 1462232"/>
                <a:gd name="connsiteX15" fmla="*/ 608615 w 972474"/>
                <a:gd name="connsiteY15" fmla="*/ 1369999 h 1462232"/>
                <a:gd name="connsiteX16" fmla="*/ 489299 w 972474"/>
                <a:gd name="connsiteY16" fmla="*/ 1426691 h 1462232"/>
                <a:gd name="connsiteX17" fmla="*/ 358141 w 972474"/>
                <a:gd name="connsiteY17" fmla="*/ 1462232 h 1462232"/>
                <a:gd name="connsiteX18" fmla="*/ 55210 w 972474"/>
                <a:gd name="connsiteY18" fmla="*/ 937592 h 1462232"/>
                <a:gd name="connsiteX19" fmla="*/ 13802 w 972474"/>
                <a:gd name="connsiteY19" fmla="*/ 836998 h 1462232"/>
                <a:gd name="connsiteX20" fmla="*/ 51 w 972474"/>
                <a:gd name="connsiteY20" fmla="*/ 731088 h 1462232"/>
                <a:gd name="connsiteX21" fmla="*/ 0 w 972474"/>
                <a:gd name="connsiteY21" fmla="*/ 730694 h 1462232"/>
                <a:gd name="connsiteX22" fmla="*/ 55210 w 972474"/>
                <a:gd name="connsiteY22" fmla="*/ 523796 h 1462232"/>
                <a:gd name="connsiteX23" fmla="*/ 55210 w 972474"/>
                <a:gd name="connsiteY23" fmla="*/ 524636 h 1462232"/>
                <a:gd name="connsiteX24" fmla="*/ 254894 w 972474"/>
                <a:gd name="connsiteY24" fmla="*/ 178814 h 1462232"/>
                <a:gd name="connsiteX25" fmla="*/ 358137 w 972474"/>
                <a:gd name="connsiteY25" fmla="*/ 8 h 1462232"/>
                <a:gd name="connsiteX26" fmla="*/ 358141 w 972474"/>
                <a:gd name="connsiteY26" fmla="*/ 0 h 1462232"/>
                <a:gd name="connsiteX0" fmla="*/ 608616 w 972474"/>
                <a:gd name="connsiteY0" fmla="*/ 92241 h 1462232"/>
                <a:gd name="connsiteX1" fmla="*/ 972474 w 972474"/>
                <a:gd name="connsiteY1" fmla="*/ 731124 h 1462232"/>
                <a:gd name="connsiteX2" fmla="*/ 608616 w 972474"/>
                <a:gd name="connsiteY2" fmla="*/ 1370000 h 1462232"/>
                <a:gd name="connsiteX3" fmla="*/ 262527 w 972474"/>
                <a:gd name="connsiteY3" fmla="*/ 731121 h 1462232"/>
                <a:gd name="connsiteX4" fmla="*/ 267604 w 972474"/>
                <a:gd name="connsiteY4" fmla="*/ 692437 h 1462232"/>
                <a:gd name="connsiteX5" fmla="*/ 282838 w 972474"/>
                <a:gd name="connsiteY5" fmla="*/ 655814 h 1462232"/>
                <a:gd name="connsiteX6" fmla="*/ 608616 w 972474"/>
                <a:gd name="connsiteY6" fmla="*/ 92241 h 1462232"/>
                <a:gd name="connsiteX7" fmla="*/ 358141 w 972474"/>
                <a:gd name="connsiteY7" fmla="*/ 0 h 1462232"/>
                <a:gd name="connsiteX8" fmla="*/ 489299 w 972474"/>
                <a:gd name="connsiteY8" fmla="*/ 35541 h 1462232"/>
                <a:gd name="connsiteX9" fmla="*/ 608615 w 972474"/>
                <a:gd name="connsiteY9" fmla="*/ 92233 h 1462232"/>
                <a:gd name="connsiteX10" fmla="*/ 282838 w 972474"/>
                <a:gd name="connsiteY10" fmla="*/ 655806 h 1462232"/>
                <a:gd name="connsiteX11" fmla="*/ 262525 w 972474"/>
                <a:gd name="connsiteY11" fmla="*/ 731116 h 1462232"/>
                <a:gd name="connsiteX12" fmla="*/ 571169 w 972474"/>
                <a:gd name="connsiteY12" fmla="*/ 1305221 h 1462232"/>
                <a:gd name="connsiteX13" fmla="*/ 608615 w 972474"/>
                <a:gd name="connsiteY13" fmla="*/ 1369999 h 1462232"/>
                <a:gd name="connsiteX14" fmla="*/ 608615 w 972474"/>
                <a:gd name="connsiteY14" fmla="*/ 1369999 h 1462232"/>
                <a:gd name="connsiteX15" fmla="*/ 489299 w 972474"/>
                <a:gd name="connsiteY15" fmla="*/ 1426691 h 1462232"/>
                <a:gd name="connsiteX16" fmla="*/ 358141 w 972474"/>
                <a:gd name="connsiteY16" fmla="*/ 1462232 h 1462232"/>
                <a:gd name="connsiteX17" fmla="*/ 55210 w 972474"/>
                <a:gd name="connsiteY17" fmla="*/ 937592 h 1462232"/>
                <a:gd name="connsiteX18" fmla="*/ 13802 w 972474"/>
                <a:gd name="connsiteY18" fmla="*/ 836998 h 1462232"/>
                <a:gd name="connsiteX19" fmla="*/ 51 w 972474"/>
                <a:gd name="connsiteY19" fmla="*/ 731088 h 1462232"/>
                <a:gd name="connsiteX20" fmla="*/ 0 w 972474"/>
                <a:gd name="connsiteY20" fmla="*/ 730694 h 1462232"/>
                <a:gd name="connsiteX21" fmla="*/ 55210 w 972474"/>
                <a:gd name="connsiteY21" fmla="*/ 523796 h 1462232"/>
                <a:gd name="connsiteX22" fmla="*/ 55210 w 972474"/>
                <a:gd name="connsiteY22" fmla="*/ 524636 h 1462232"/>
                <a:gd name="connsiteX23" fmla="*/ 254894 w 972474"/>
                <a:gd name="connsiteY23" fmla="*/ 178814 h 1462232"/>
                <a:gd name="connsiteX24" fmla="*/ 358137 w 972474"/>
                <a:gd name="connsiteY24" fmla="*/ 8 h 1462232"/>
                <a:gd name="connsiteX25" fmla="*/ 358141 w 972474"/>
                <a:gd name="connsiteY25" fmla="*/ 0 h 1462232"/>
                <a:gd name="connsiteX0" fmla="*/ 608616 w 972474"/>
                <a:gd name="connsiteY0" fmla="*/ 92241 h 1462232"/>
                <a:gd name="connsiteX1" fmla="*/ 972474 w 972474"/>
                <a:gd name="connsiteY1" fmla="*/ 731124 h 1462232"/>
                <a:gd name="connsiteX2" fmla="*/ 608616 w 972474"/>
                <a:gd name="connsiteY2" fmla="*/ 1370000 h 1462232"/>
                <a:gd name="connsiteX3" fmla="*/ 262527 w 972474"/>
                <a:gd name="connsiteY3" fmla="*/ 731121 h 1462232"/>
                <a:gd name="connsiteX4" fmla="*/ 267604 w 972474"/>
                <a:gd name="connsiteY4" fmla="*/ 692437 h 1462232"/>
                <a:gd name="connsiteX5" fmla="*/ 282838 w 972474"/>
                <a:gd name="connsiteY5" fmla="*/ 655814 h 1462232"/>
                <a:gd name="connsiteX6" fmla="*/ 608616 w 972474"/>
                <a:gd name="connsiteY6" fmla="*/ 92241 h 1462232"/>
                <a:gd name="connsiteX7" fmla="*/ 358141 w 972474"/>
                <a:gd name="connsiteY7" fmla="*/ 0 h 1462232"/>
                <a:gd name="connsiteX8" fmla="*/ 489299 w 972474"/>
                <a:gd name="connsiteY8" fmla="*/ 35541 h 1462232"/>
                <a:gd name="connsiteX9" fmla="*/ 608615 w 972474"/>
                <a:gd name="connsiteY9" fmla="*/ 92233 h 1462232"/>
                <a:gd name="connsiteX10" fmla="*/ 282838 w 972474"/>
                <a:gd name="connsiteY10" fmla="*/ 655806 h 1462232"/>
                <a:gd name="connsiteX11" fmla="*/ 571169 w 972474"/>
                <a:gd name="connsiteY11" fmla="*/ 1305221 h 1462232"/>
                <a:gd name="connsiteX12" fmla="*/ 608615 w 972474"/>
                <a:gd name="connsiteY12" fmla="*/ 1369999 h 1462232"/>
                <a:gd name="connsiteX13" fmla="*/ 608615 w 972474"/>
                <a:gd name="connsiteY13" fmla="*/ 1369999 h 1462232"/>
                <a:gd name="connsiteX14" fmla="*/ 489299 w 972474"/>
                <a:gd name="connsiteY14" fmla="*/ 1426691 h 1462232"/>
                <a:gd name="connsiteX15" fmla="*/ 358141 w 972474"/>
                <a:gd name="connsiteY15" fmla="*/ 1462232 h 1462232"/>
                <a:gd name="connsiteX16" fmla="*/ 55210 w 972474"/>
                <a:gd name="connsiteY16" fmla="*/ 937592 h 1462232"/>
                <a:gd name="connsiteX17" fmla="*/ 13802 w 972474"/>
                <a:gd name="connsiteY17" fmla="*/ 836998 h 1462232"/>
                <a:gd name="connsiteX18" fmla="*/ 51 w 972474"/>
                <a:gd name="connsiteY18" fmla="*/ 731088 h 1462232"/>
                <a:gd name="connsiteX19" fmla="*/ 0 w 972474"/>
                <a:gd name="connsiteY19" fmla="*/ 730694 h 1462232"/>
                <a:gd name="connsiteX20" fmla="*/ 55210 w 972474"/>
                <a:gd name="connsiteY20" fmla="*/ 523796 h 1462232"/>
                <a:gd name="connsiteX21" fmla="*/ 55210 w 972474"/>
                <a:gd name="connsiteY21" fmla="*/ 524636 h 1462232"/>
                <a:gd name="connsiteX22" fmla="*/ 254894 w 972474"/>
                <a:gd name="connsiteY22" fmla="*/ 178814 h 1462232"/>
                <a:gd name="connsiteX23" fmla="*/ 358137 w 972474"/>
                <a:gd name="connsiteY23" fmla="*/ 8 h 1462232"/>
                <a:gd name="connsiteX24" fmla="*/ 358141 w 972474"/>
                <a:gd name="connsiteY24" fmla="*/ 0 h 1462232"/>
                <a:gd name="connsiteX0" fmla="*/ 608616 w 972474"/>
                <a:gd name="connsiteY0" fmla="*/ 92241 h 1462232"/>
                <a:gd name="connsiteX1" fmla="*/ 972474 w 972474"/>
                <a:gd name="connsiteY1" fmla="*/ 731124 h 1462232"/>
                <a:gd name="connsiteX2" fmla="*/ 608616 w 972474"/>
                <a:gd name="connsiteY2" fmla="*/ 1370000 h 1462232"/>
                <a:gd name="connsiteX3" fmla="*/ 262527 w 972474"/>
                <a:gd name="connsiteY3" fmla="*/ 731121 h 1462232"/>
                <a:gd name="connsiteX4" fmla="*/ 282838 w 972474"/>
                <a:gd name="connsiteY4" fmla="*/ 655814 h 1462232"/>
                <a:gd name="connsiteX5" fmla="*/ 608616 w 972474"/>
                <a:gd name="connsiteY5" fmla="*/ 92241 h 1462232"/>
                <a:gd name="connsiteX6" fmla="*/ 358141 w 972474"/>
                <a:gd name="connsiteY6" fmla="*/ 0 h 1462232"/>
                <a:gd name="connsiteX7" fmla="*/ 489299 w 972474"/>
                <a:gd name="connsiteY7" fmla="*/ 35541 h 1462232"/>
                <a:gd name="connsiteX8" fmla="*/ 608615 w 972474"/>
                <a:gd name="connsiteY8" fmla="*/ 92233 h 1462232"/>
                <a:gd name="connsiteX9" fmla="*/ 282838 w 972474"/>
                <a:gd name="connsiteY9" fmla="*/ 655806 h 1462232"/>
                <a:gd name="connsiteX10" fmla="*/ 571169 w 972474"/>
                <a:gd name="connsiteY10" fmla="*/ 1305221 h 1462232"/>
                <a:gd name="connsiteX11" fmla="*/ 608615 w 972474"/>
                <a:gd name="connsiteY11" fmla="*/ 1369999 h 1462232"/>
                <a:gd name="connsiteX12" fmla="*/ 608615 w 972474"/>
                <a:gd name="connsiteY12" fmla="*/ 1369999 h 1462232"/>
                <a:gd name="connsiteX13" fmla="*/ 489299 w 972474"/>
                <a:gd name="connsiteY13" fmla="*/ 1426691 h 1462232"/>
                <a:gd name="connsiteX14" fmla="*/ 358141 w 972474"/>
                <a:gd name="connsiteY14" fmla="*/ 1462232 h 1462232"/>
                <a:gd name="connsiteX15" fmla="*/ 55210 w 972474"/>
                <a:gd name="connsiteY15" fmla="*/ 937592 h 1462232"/>
                <a:gd name="connsiteX16" fmla="*/ 13802 w 972474"/>
                <a:gd name="connsiteY16" fmla="*/ 836998 h 1462232"/>
                <a:gd name="connsiteX17" fmla="*/ 51 w 972474"/>
                <a:gd name="connsiteY17" fmla="*/ 731088 h 1462232"/>
                <a:gd name="connsiteX18" fmla="*/ 0 w 972474"/>
                <a:gd name="connsiteY18" fmla="*/ 730694 h 1462232"/>
                <a:gd name="connsiteX19" fmla="*/ 55210 w 972474"/>
                <a:gd name="connsiteY19" fmla="*/ 523796 h 1462232"/>
                <a:gd name="connsiteX20" fmla="*/ 55210 w 972474"/>
                <a:gd name="connsiteY20" fmla="*/ 524636 h 1462232"/>
                <a:gd name="connsiteX21" fmla="*/ 254894 w 972474"/>
                <a:gd name="connsiteY21" fmla="*/ 178814 h 1462232"/>
                <a:gd name="connsiteX22" fmla="*/ 358137 w 972474"/>
                <a:gd name="connsiteY22" fmla="*/ 8 h 1462232"/>
                <a:gd name="connsiteX23" fmla="*/ 358141 w 972474"/>
                <a:gd name="connsiteY23" fmla="*/ 0 h 1462232"/>
                <a:gd name="connsiteX0" fmla="*/ 608616 w 972474"/>
                <a:gd name="connsiteY0" fmla="*/ 92241 h 1462232"/>
                <a:gd name="connsiteX1" fmla="*/ 972474 w 972474"/>
                <a:gd name="connsiteY1" fmla="*/ 731124 h 1462232"/>
                <a:gd name="connsiteX2" fmla="*/ 608616 w 972474"/>
                <a:gd name="connsiteY2" fmla="*/ 1370000 h 1462232"/>
                <a:gd name="connsiteX3" fmla="*/ 282838 w 972474"/>
                <a:gd name="connsiteY3" fmla="*/ 655814 h 1462232"/>
                <a:gd name="connsiteX4" fmla="*/ 608616 w 972474"/>
                <a:gd name="connsiteY4" fmla="*/ 92241 h 1462232"/>
                <a:gd name="connsiteX5" fmla="*/ 358141 w 972474"/>
                <a:gd name="connsiteY5" fmla="*/ 0 h 1462232"/>
                <a:gd name="connsiteX6" fmla="*/ 489299 w 972474"/>
                <a:gd name="connsiteY6" fmla="*/ 35541 h 1462232"/>
                <a:gd name="connsiteX7" fmla="*/ 608615 w 972474"/>
                <a:gd name="connsiteY7" fmla="*/ 92233 h 1462232"/>
                <a:gd name="connsiteX8" fmla="*/ 282838 w 972474"/>
                <a:gd name="connsiteY8" fmla="*/ 655806 h 1462232"/>
                <a:gd name="connsiteX9" fmla="*/ 571169 w 972474"/>
                <a:gd name="connsiteY9" fmla="*/ 1305221 h 1462232"/>
                <a:gd name="connsiteX10" fmla="*/ 608615 w 972474"/>
                <a:gd name="connsiteY10" fmla="*/ 1369999 h 1462232"/>
                <a:gd name="connsiteX11" fmla="*/ 608615 w 972474"/>
                <a:gd name="connsiteY11" fmla="*/ 1369999 h 1462232"/>
                <a:gd name="connsiteX12" fmla="*/ 489299 w 972474"/>
                <a:gd name="connsiteY12" fmla="*/ 1426691 h 1462232"/>
                <a:gd name="connsiteX13" fmla="*/ 358141 w 972474"/>
                <a:gd name="connsiteY13" fmla="*/ 1462232 h 1462232"/>
                <a:gd name="connsiteX14" fmla="*/ 55210 w 972474"/>
                <a:gd name="connsiteY14" fmla="*/ 937592 h 1462232"/>
                <a:gd name="connsiteX15" fmla="*/ 13802 w 972474"/>
                <a:gd name="connsiteY15" fmla="*/ 836998 h 1462232"/>
                <a:gd name="connsiteX16" fmla="*/ 51 w 972474"/>
                <a:gd name="connsiteY16" fmla="*/ 731088 h 1462232"/>
                <a:gd name="connsiteX17" fmla="*/ 0 w 972474"/>
                <a:gd name="connsiteY17" fmla="*/ 730694 h 1462232"/>
                <a:gd name="connsiteX18" fmla="*/ 55210 w 972474"/>
                <a:gd name="connsiteY18" fmla="*/ 523796 h 1462232"/>
                <a:gd name="connsiteX19" fmla="*/ 55210 w 972474"/>
                <a:gd name="connsiteY19" fmla="*/ 524636 h 1462232"/>
                <a:gd name="connsiteX20" fmla="*/ 254894 w 972474"/>
                <a:gd name="connsiteY20" fmla="*/ 178814 h 1462232"/>
                <a:gd name="connsiteX21" fmla="*/ 358137 w 972474"/>
                <a:gd name="connsiteY21" fmla="*/ 8 h 1462232"/>
                <a:gd name="connsiteX22" fmla="*/ 358141 w 972474"/>
                <a:gd name="connsiteY22" fmla="*/ 0 h 1462232"/>
                <a:gd name="connsiteX0" fmla="*/ 608616 w 972474"/>
                <a:gd name="connsiteY0" fmla="*/ 92241 h 1462232"/>
                <a:gd name="connsiteX1" fmla="*/ 972474 w 972474"/>
                <a:gd name="connsiteY1" fmla="*/ 731124 h 1462232"/>
                <a:gd name="connsiteX2" fmla="*/ 608616 w 972474"/>
                <a:gd name="connsiteY2" fmla="*/ 1370000 h 1462232"/>
                <a:gd name="connsiteX3" fmla="*/ 282838 w 972474"/>
                <a:gd name="connsiteY3" fmla="*/ 655814 h 1462232"/>
                <a:gd name="connsiteX4" fmla="*/ 608616 w 972474"/>
                <a:gd name="connsiteY4" fmla="*/ 92241 h 1462232"/>
                <a:gd name="connsiteX5" fmla="*/ 358141 w 972474"/>
                <a:gd name="connsiteY5" fmla="*/ 0 h 1462232"/>
                <a:gd name="connsiteX6" fmla="*/ 489299 w 972474"/>
                <a:gd name="connsiteY6" fmla="*/ 35541 h 1462232"/>
                <a:gd name="connsiteX7" fmla="*/ 608615 w 972474"/>
                <a:gd name="connsiteY7" fmla="*/ 92233 h 1462232"/>
                <a:gd name="connsiteX8" fmla="*/ 571169 w 972474"/>
                <a:gd name="connsiteY8" fmla="*/ 1305221 h 1462232"/>
                <a:gd name="connsiteX9" fmla="*/ 608615 w 972474"/>
                <a:gd name="connsiteY9" fmla="*/ 1369999 h 1462232"/>
                <a:gd name="connsiteX10" fmla="*/ 608615 w 972474"/>
                <a:gd name="connsiteY10" fmla="*/ 1369999 h 1462232"/>
                <a:gd name="connsiteX11" fmla="*/ 489299 w 972474"/>
                <a:gd name="connsiteY11" fmla="*/ 1426691 h 1462232"/>
                <a:gd name="connsiteX12" fmla="*/ 358141 w 972474"/>
                <a:gd name="connsiteY12" fmla="*/ 1462232 h 1462232"/>
                <a:gd name="connsiteX13" fmla="*/ 55210 w 972474"/>
                <a:gd name="connsiteY13" fmla="*/ 937592 h 1462232"/>
                <a:gd name="connsiteX14" fmla="*/ 13802 w 972474"/>
                <a:gd name="connsiteY14" fmla="*/ 836998 h 1462232"/>
                <a:gd name="connsiteX15" fmla="*/ 51 w 972474"/>
                <a:gd name="connsiteY15" fmla="*/ 731088 h 1462232"/>
                <a:gd name="connsiteX16" fmla="*/ 0 w 972474"/>
                <a:gd name="connsiteY16" fmla="*/ 730694 h 1462232"/>
                <a:gd name="connsiteX17" fmla="*/ 55210 w 972474"/>
                <a:gd name="connsiteY17" fmla="*/ 523796 h 1462232"/>
                <a:gd name="connsiteX18" fmla="*/ 55210 w 972474"/>
                <a:gd name="connsiteY18" fmla="*/ 524636 h 1462232"/>
                <a:gd name="connsiteX19" fmla="*/ 254894 w 972474"/>
                <a:gd name="connsiteY19" fmla="*/ 178814 h 1462232"/>
                <a:gd name="connsiteX20" fmla="*/ 358137 w 972474"/>
                <a:gd name="connsiteY20" fmla="*/ 8 h 1462232"/>
                <a:gd name="connsiteX21" fmla="*/ 358141 w 972474"/>
                <a:gd name="connsiteY21" fmla="*/ 0 h 1462232"/>
                <a:gd name="connsiteX0" fmla="*/ 608616 w 972474"/>
                <a:gd name="connsiteY0" fmla="*/ 92241 h 1462232"/>
                <a:gd name="connsiteX1" fmla="*/ 972474 w 972474"/>
                <a:gd name="connsiteY1" fmla="*/ 731124 h 1462232"/>
                <a:gd name="connsiteX2" fmla="*/ 608616 w 972474"/>
                <a:gd name="connsiteY2" fmla="*/ 1370000 h 1462232"/>
                <a:gd name="connsiteX3" fmla="*/ 608616 w 972474"/>
                <a:gd name="connsiteY3" fmla="*/ 92241 h 1462232"/>
                <a:gd name="connsiteX4" fmla="*/ 358141 w 972474"/>
                <a:gd name="connsiteY4" fmla="*/ 0 h 1462232"/>
                <a:gd name="connsiteX5" fmla="*/ 489299 w 972474"/>
                <a:gd name="connsiteY5" fmla="*/ 35541 h 1462232"/>
                <a:gd name="connsiteX6" fmla="*/ 608615 w 972474"/>
                <a:gd name="connsiteY6" fmla="*/ 92233 h 1462232"/>
                <a:gd name="connsiteX7" fmla="*/ 571169 w 972474"/>
                <a:gd name="connsiteY7" fmla="*/ 1305221 h 1462232"/>
                <a:gd name="connsiteX8" fmla="*/ 608615 w 972474"/>
                <a:gd name="connsiteY8" fmla="*/ 1369999 h 1462232"/>
                <a:gd name="connsiteX9" fmla="*/ 608615 w 972474"/>
                <a:gd name="connsiteY9" fmla="*/ 1369999 h 1462232"/>
                <a:gd name="connsiteX10" fmla="*/ 489299 w 972474"/>
                <a:gd name="connsiteY10" fmla="*/ 1426691 h 1462232"/>
                <a:gd name="connsiteX11" fmla="*/ 358141 w 972474"/>
                <a:gd name="connsiteY11" fmla="*/ 1462232 h 1462232"/>
                <a:gd name="connsiteX12" fmla="*/ 55210 w 972474"/>
                <a:gd name="connsiteY12" fmla="*/ 937592 h 1462232"/>
                <a:gd name="connsiteX13" fmla="*/ 13802 w 972474"/>
                <a:gd name="connsiteY13" fmla="*/ 836998 h 1462232"/>
                <a:gd name="connsiteX14" fmla="*/ 51 w 972474"/>
                <a:gd name="connsiteY14" fmla="*/ 731088 h 1462232"/>
                <a:gd name="connsiteX15" fmla="*/ 0 w 972474"/>
                <a:gd name="connsiteY15" fmla="*/ 730694 h 1462232"/>
                <a:gd name="connsiteX16" fmla="*/ 55210 w 972474"/>
                <a:gd name="connsiteY16" fmla="*/ 523796 h 1462232"/>
                <a:gd name="connsiteX17" fmla="*/ 55210 w 972474"/>
                <a:gd name="connsiteY17" fmla="*/ 524636 h 1462232"/>
                <a:gd name="connsiteX18" fmla="*/ 254894 w 972474"/>
                <a:gd name="connsiteY18" fmla="*/ 178814 h 1462232"/>
                <a:gd name="connsiteX19" fmla="*/ 358137 w 972474"/>
                <a:gd name="connsiteY19" fmla="*/ 8 h 1462232"/>
                <a:gd name="connsiteX20" fmla="*/ 358141 w 972474"/>
                <a:gd name="connsiteY20" fmla="*/ 0 h 1462232"/>
                <a:gd name="connsiteX0" fmla="*/ 608616 w 972474"/>
                <a:gd name="connsiteY0" fmla="*/ 92241 h 1462232"/>
                <a:gd name="connsiteX1" fmla="*/ 972474 w 972474"/>
                <a:gd name="connsiteY1" fmla="*/ 731124 h 1462232"/>
                <a:gd name="connsiteX2" fmla="*/ 608616 w 972474"/>
                <a:gd name="connsiteY2" fmla="*/ 1370000 h 1462232"/>
                <a:gd name="connsiteX3" fmla="*/ 608616 w 972474"/>
                <a:gd name="connsiteY3" fmla="*/ 92241 h 1462232"/>
                <a:gd name="connsiteX4" fmla="*/ 358141 w 972474"/>
                <a:gd name="connsiteY4" fmla="*/ 0 h 1462232"/>
                <a:gd name="connsiteX5" fmla="*/ 489299 w 972474"/>
                <a:gd name="connsiteY5" fmla="*/ 35541 h 1462232"/>
                <a:gd name="connsiteX6" fmla="*/ 608615 w 972474"/>
                <a:gd name="connsiteY6" fmla="*/ 92233 h 1462232"/>
                <a:gd name="connsiteX7" fmla="*/ 608615 w 972474"/>
                <a:gd name="connsiteY7" fmla="*/ 1369999 h 1462232"/>
                <a:gd name="connsiteX8" fmla="*/ 608615 w 972474"/>
                <a:gd name="connsiteY8" fmla="*/ 1369999 h 1462232"/>
                <a:gd name="connsiteX9" fmla="*/ 489299 w 972474"/>
                <a:gd name="connsiteY9" fmla="*/ 1426691 h 1462232"/>
                <a:gd name="connsiteX10" fmla="*/ 358141 w 972474"/>
                <a:gd name="connsiteY10" fmla="*/ 1462232 h 1462232"/>
                <a:gd name="connsiteX11" fmla="*/ 55210 w 972474"/>
                <a:gd name="connsiteY11" fmla="*/ 937592 h 1462232"/>
                <a:gd name="connsiteX12" fmla="*/ 13802 w 972474"/>
                <a:gd name="connsiteY12" fmla="*/ 836998 h 1462232"/>
                <a:gd name="connsiteX13" fmla="*/ 51 w 972474"/>
                <a:gd name="connsiteY13" fmla="*/ 731088 h 1462232"/>
                <a:gd name="connsiteX14" fmla="*/ 0 w 972474"/>
                <a:gd name="connsiteY14" fmla="*/ 730694 h 1462232"/>
                <a:gd name="connsiteX15" fmla="*/ 55210 w 972474"/>
                <a:gd name="connsiteY15" fmla="*/ 523796 h 1462232"/>
                <a:gd name="connsiteX16" fmla="*/ 55210 w 972474"/>
                <a:gd name="connsiteY16" fmla="*/ 524636 h 1462232"/>
                <a:gd name="connsiteX17" fmla="*/ 254894 w 972474"/>
                <a:gd name="connsiteY17" fmla="*/ 178814 h 1462232"/>
                <a:gd name="connsiteX18" fmla="*/ 358137 w 972474"/>
                <a:gd name="connsiteY18" fmla="*/ 8 h 1462232"/>
                <a:gd name="connsiteX19" fmla="*/ 358141 w 972474"/>
                <a:gd name="connsiteY19" fmla="*/ 0 h 1462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72474" h="1462232">
                  <a:moveTo>
                    <a:pt x="608616" y="92241"/>
                  </a:moveTo>
                  <a:cubicBezTo>
                    <a:pt x="826082" y="221711"/>
                    <a:pt x="972474" y="459491"/>
                    <a:pt x="972474" y="731124"/>
                  </a:cubicBezTo>
                  <a:cubicBezTo>
                    <a:pt x="972474" y="1002750"/>
                    <a:pt x="826082" y="1240538"/>
                    <a:pt x="608616" y="1370000"/>
                  </a:cubicBezTo>
                  <a:lnTo>
                    <a:pt x="608616" y="92241"/>
                  </a:lnTo>
                  <a:close/>
                  <a:moveTo>
                    <a:pt x="358141" y="0"/>
                  </a:moveTo>
                  <a:cubicBezTo>
                    <a:pt x="403835" y="7613"/>
                    <a:pt x="446997" y="20307"/>
                    <a:pt x="489299" y="35541"/>
                  </a:cubicBezTo>
                  <a:cubicBezTo>
                    <a:pt x="530765" y="50775"/>
                    <a:pt x="570534" y="70237"/>
                    <a:pt x="608615" y="92233"/>
                  </a:cubicBezTo>
                  <a:lnTo>
                    <a:pt x="608615" y="1369999"/>
                  </a:lnTo>
                  <a:lnTo>
                    <a:pt x="608615" y="1369999"/>
                  </a:lnTo>
                  <a:lnTo>
                    <a:pt x="489299" y="1426691"/>
                  </a:lnTo>
                  <a:cubicBezTo>
                    <a:pt x="446997" y="1442770"/>
                    <a:pt x="402991" y="1454619"/>
                    <a:pt x="358141" y="1462232"/>
                  </a:cubicBezTo>
                  <a:lnTo>
                    <a:pt x="55210" y="937592"/>
                  </a:lnTo>
                  <a:cubicBezTo>
                    <a:pt x="36807" y="905647"/>
                    <a:pt x="23004" y="871798"/>
                    <a:pt x="13802" y="836998"/>
                  </a:cubicBezTo>
                  <a:lnTo>
                    <a:pt x="51" y="731088"/>
                  </a:lnTo>
                  <a:cubicBezTo>
                    <a:pt x="34" y="730957"/>
                    <a:pt x="17" y="730825"/>
                    <a:pt x="0" y="730694"/>
                  </a:cubicBezTo>
                  <a:cubicBezTo>
                    <a:pt x="0" y="659190"/>
                    <a:pt x="18403" y="587687"/>
                    <a:pt x="55210" y="523796"/>
                  </a:cubicBezTo>
                  <a:lnTo>
                    <a:pt x="55210" y="524636"/>
                  </a:lnTo>
                  <a:lnTo>
                    <a:pt x="254894" y="178814"/>
                  </a:lnTo>
                  <a:lnTo>
                    <a:pt x="358137" y="8"/>
                  </a:lnTo>
                  <a:cubicBezTo>
                    <a:pt x="358138" y="5"/>
                    <a:pt x="358140" y="3"/>
                    <a:pt x="358141" y="0"/>
                  </a:cubicBezTo>
                  <a:close/>
                </a:path>
              </a:pathLst>
            </a:custGeom>
            <a:solidFill>
              <a:srgbClr val="7030A0"/>
            </a:solidFill>
            <a:ln w="1152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350" b="1">
                <a:latin typeface="Biome Light" panose="020B0502040204020203" pitchFamily="34" charset="0"/>
                <a:cs typeface="Biome Light" panose="020B0502040204020203" pitchFamily="34" charset="0"/>
              </a:endParaRPr>
            </a:p>
          </p:txBody>
        </p:sp>
        <p:sp>
          <p:nvSpPr>
            <p:cNvPr id="56" name="Freeform: Shape 41">
              <a:extLst>
                <a:ext uri="{FF2B5EF4-FFF2-40B4-BE49-F238E27FC236}">
                  <a16:creationId xmlns:a16="http://schemas.microsoft.com/office/drawing/2014/main" id="{B8F3F46E-1A22-AA0D-0712-FD9737F0FCF2}"/>
                </a:ext>
              </a:extLst>
            </p:cNvPr>
            <p:cNvSpPr/>
            <p:nvPr/>
          </p:nvSpPr>
          <p:spPr>
            <a:xfrm>
              <a:off x="3121896" y="3149408"/>
              <a:ext cx="532460" cy="958319"/>
            </a:xfrm>
            <a:custGeom>
              <a:avLst/>
              <a:gdLst>
                <a:gd name="connsiteX0" fmla="*/ 346089 w 709947"/>
                <a:gd name="connsiteY0" fmla="*/ 0 h 1277759"/>
                <a:gd name="connsiteX1" fmla="*/ 709947 w 709947"/>
                <a:gd name="connsiteY1" fmla="*/ 638883 h 1277759"/>
                <a:gd name="connsiteX2" fmla="*/ 346089 w 709947"/>
                <a:gd name="connsiteY2" fmla="*/ 1277759 h 1277759"/>
                <a:gd name="connsiteX3" fmla="*/ 20312 w 709947"/>
                <a:gd name="connsiteY3" fmla="*/ 714187 h 1277759"/>
                <a:gd name="connsiteX4" fmla="*/ 5077 w 709947"/>
                <a:gd name="connsiteY4" fmla="*/ 677563 h 1277759"/>
                <a:gd name="connsiteX5" fmla="*/ 0 w 709947"/>
                <a:gd name="connsiteY5" fmla="*/ 638880 h 1277759"/>
                <a:gd name="connsiteX6" fmla="*/ 5077 w 709947"/>
                <a:gd name="connsiteY6" fmla="*/ 600196 h 1277759"/>
                <a:gd name="connsiteX7" fmla="*/ 20311 w 709947"/>
                <a:gd name="connsiteY7" fmla="*/ 563573 h 1277759"/>
                <a:gd name="connsiteX8" fmla="*/ 346089 w 709947"/>
                <a:gd name="connsiteY8" fmla="*/ 0 h 1277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9947" h="1277759">
                  <a:moveTo>
                    <a:pt x="346089" y="0"/>
                  </a:moveTo>
                  <a:cubicBezTo>
                    <a:pt x="563555" y="129470"/>
                    <a:pt x="709947" y="367250"/>
                    <a:pt x="709947" y="638883"/>
                  </a:cubicBezTo>
                  <a:cubicBezTo>
                    <a:pt x="709947" y="910509"/>
                    <a:pt x="563555" y="1148297"/>
                    <a:pt x="346089" y="1277759"/>
                  </a:cubicBezTo>
                  <a:lnTo>
                    <a:pt x="20312" y="714187"/>
                  </a:lnTo>
                  <a:cubicBezTo>
                    <a:pt x="13541" y="702552"/>
                    <a:pt x="8463" y="690230"/>
                    <a:pt x="5077" y="677563"/>
                  </a:cubicBezTo>
                  <a:lnTo>
                    <a:pt x="0" y="638880"/>
                  </a:lnTo>
                  <a:lnTo>
                    <a:pt x="5077" y="600196"/>
                  </a:lnTo>
                  <a:cubicBezTo>
                    <a:pt x="8462" y="587530"/>
                    <a:pt x="13540" y="575208"/>
                    <a:pt x="20311" y="563573"/>
                  </a:cubicBezTo>
                  <a:lnTo>
                    <a:pt x="346089" y="0"/>
                  </a:lnTo>
                  <a:close/>
                </a:path>
              </a:pathLst>
            </a:custGeom>
            <a:solidFill>
              <a:srgbClr val="805AAB"/>
            </a:solidFill>
            <a:ln w="1152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350" b="1">
                <a:latin typeface="Biome Light" panose="020B0502040204020203" pitchFamily="34" charset="0"/>
                <a:cs typeface="Biome Light" panose="020B0502040204020203" pitchFamily="34" charset="0"/>
              </a:endParaRPr>
            </a:p>
          </p:txBody>
        </p:sp>
      </p:grpSp>
      <p:grpSp>
        <p:nvGrpSpPr>
          <p:cNvPr id="5" name="Group 86">
            <a:extLst>
              <a:ext uri="{FF2B5EF4-FFF2-40B4-BE49-F238E27FC236}">
                <a16:creationId xmlns:a16="http://schemas.microsoft.com/office/drawing/2014/main" id="{C14E66A3-EC6E-EB4E-3148-552702EAC9B7}"/>
              </a:ext>
            </a:extLst>
          </p:cNvPr>
          <p:cNvGrpSpPr/>
          <p:nvPr/>
        </p:nvGrpSpPr>
        <p:grpSpPr>
          <a:xfrm>
            <a:off x="4291273" y="1402064"/>
            <a:ext cx="1474964" cy="1433625"/>
            <a:chOff x="3276959" y="1799393"/>
            <a:chExt cx="1114447" cy="1114484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50" name="Freeform: Shape 2">
              <a:extLst>
                <a:ext uri="{FF2B5EF4-FFF2-40B4-BE49-F238E27FC236}">
                  <a16:creationId xmlns:a16="http://schemas.microsoft.com/office/drawing/2014/main" id="{FD172BF7-50B2-07A6-5FA0-44A239D96300}"/>
                </a:ext>
              </a:extLst>
            </p:cNvPr>
            <p:cNvSpPr/>
            <p:nvPr/>
          </p:nvSpPr>
          <p:spPr>
            <a:xfrm>
              <a:off x="3276959" y="1799393"/>
              <a:ext cx="1081701" cy="920426"/>
            </a:xfrm>
            <a:custGeom>
              <a:avLst/>
              <a:gdLst>
                <a:gd name="connsiteX0" fmla="*/ 321304 w 1442268"/>
                <a:gd name="connsiteY0" fmla="*/ 1353920 h 1362033"/>
                <a:gd name="connsiteX1" fmla="*/ 332994 w 1442268"/>
                <a:gd name="connsiteY1" fmla="*/ 1362033 h 1362033"/>
                <a:gd name="connsiteX2" fmla="*/ 327567 w 1442268"/>
                <a:gd name="connsiteY2" fmla="*/ 1359087 h 1362033"/>
                <a:gd name="connsiteX3" fmla="*/ 192885 w 1442268"/>
                <a:gd name="connsiteY3" fmla="*/ 1238394 h 1362033"/>
                <a:gd name="connsiteX4" fmla="*/ 247431 w 1442268"/>
                <a:gd name="connsiteY4" fmla="*/ 1292967 h 1362033"/>
                <a:gd name="connsiteX5" fmla="*/ 217610 w 1442268"/>
                <a:gd name="connsiteY5" fmla="*/ 1268362 h 1362033"/>
                <a:gd name="connsiteX6" fmla="*/ 846451 w 1442268"/>
                <a:gd name="connsiteY6" fmla="*/ 498936 h 1362033"/>
                <a:gd name="connsiteX7" fmla="*/ 639496 w 1442268"/>
                <a:gd name="connsiteY7" fmla="*/ 553936 h 1362033"/>
                <a:gd name="connsiteX8" fmla="*/ 639179 w 1442268"/>
                <a:gd name="connsiteY8" fmla="*/ 554177 h 1362033"/>
                <a:gd name="connsiteX9" fmla="*/ 737846 w 1442268"/>
                <a:gd name="connsiteY9" fmla="*/ 513457 h 1362033"/>
                <a:gd name="connsiteX10" fmla="*/ 845708 w 1442268"/>
                <a:gd name="connsiteY10" fmla="*/ 499353 h 1362033"/>
                <a:gd name="connsiteX11" fmla="*/ 845724 w 1442268"/>
                <a:gd name="connsiteY11" fmla="*/ 499353 h 1362033"/>
                <a:gd name="connsiteX12" fmla="*/ 742965 w 1442268"/>
                <a:gd name="connsiteY12" fmla="*/ 0 h 1362033"/>
                <a:gd name="connsiteX13" fmla="*/ 1427544 w 1442268"/>
                <a:gd name="connsiteY13" fmla="*/ 453784 h 1362033"/>
                <a:gd name="connsiteX14" fmla="*/ 1442267 w 1442268"/>
                <a:gd name="connsiteY14" fmla="*/ 501215 h 1362033"/>
                <a:gd name="connsiteX15" fmla="*/ 1268766 w 1442268"/>
                <a:gd name="connsiteY15" fmla="*/ 500676 h 1362033"/>
                <a:gd name="connsiteX16" fmla="*/ 1442268 w 1442268"/>
                <a:gd name="connsiteY16" fmla="*/ 501218 h 1362033"/>
                <a:gd name="connsiteX17" fmla="*/ 1442268 w 1442268"/>
                <a:gd name="connsiteY17" fmla="*/ 501218 h 1362033"/>
                <a:gd name="connsiteX18" fmla="*/ 1268765 w 1442268"/>
                <a:gd name="connsiteY18" fmla="*/ 500676 h 1362033"/>
                <a:gd name="connsiteX19" fmla="*/ 845712 w 1442268"/>
                <a:gd name="connsiteY19" fmla="*/ 499361 h 1362033"/>
                <a:gd name="connsiteX20" fmla="*/ 845714 w 1442268"/>
                <a:gd name="connsiteY20" fmla="*/ 499360 h 1362033"/>
                <a:gd name="connsiteX21" fmla="*/ 1268766 w 1442268"/>
                <a:gd name="connsiteY21" fmla="*/ 500675 h 1362033"/>
                <a:gd name="connsiteX22" fmla="*/ 845725 w 1442268"/>
                <a:gd name="connsiteY22" fmla="*/ 499353 h 1362033"/>
                <a:gd name="connsiteX23" fmla="*/ 845724 w 1442268"/>
                <a:gd name="connsiteY23" fmla="*/ 499354 h 1362033"/>
                <a:gd name="connsiteX24" fmla="*/ 845708 w 1442268"/>
                <a:gd name="connsiteY24" fmla="*/ 499354 h 1362033"/>
                <a:gd name="connsiteX25" fmla="*/ 737846 w 1442268"/>
                <a:gd name="connsiteY25" fmla="*/ 513458 h 1362033"/>
                <a:gd name="connsiteX26" fmla="*/ 639179 w 1442268"/>
                <a:gd name="connsiteY26" fmla="*/ 554178 h 1362033"/>
                <a:gd name="connsiteX27" fmla="*/ 554136 w 1442268"/>
                <a:gd name="connsiteY27" fmla="*/ 618780 h 1362033"/>
                <a:gd name="connsiteX28" fmla="*/ 487459 w 1442268"/>
                <a:gd name="connsiteY28" fmla="*/ 704733 h 1362033"/>
                <a:gd name="connsiteX29" fmla="*/ 183678 w 1442268"/>
                <a:gd name="connsiteY29" fmla="*/ 1227235 h 1362033"/>
                <a:gd name="connsiteX30" fmla="*/ 126887 w 1442268"/>
                <a:gd name="connsiteY30" fmla="*/ 1158401 h 1362033"/>
                <a:gd name="connsiteX31" fmla="*/ 0 w 1442268"/>
                <a:gd name="connsiteY31" fmla="*/ 742989 h 1362033"/>
                <a:gd name="connsiteX32" fmla="*/ 742965 w 1442268"/>
                <a:gd name="connsiteY32" fmla="*/ 0 h 1362033"/>
                <a:gd name="connsiteX0" fmla="*/ 327567 w 1442268"/>
                <a:gd name="connsiteY0" fmla="*/ 1359087 h 1362033"/>
                <a:gd name="connsiteX1" fmla="*/ 332994 w 1442268"/>
                <a:gd name="connsiteY1" fmla="*/ 1362033 h 1362033"/>
                <a:gd name="connsiteX2" fmla="*/ 327567 w 1442268"/>
                <a:gd name="connsiteY2" fmla="*/ 1359087 h 1362033"/>
                <a:gd name="connsiteX3" fmla="*/ 192885 w 1442268"/>
                <a:gd name="connsiteY3" fmla="*/ 1238394 h 1362033"/>
                <a:gd name="connsiteX4" fmla="*/ 247431 w 1442268"/>
                <a:gd name="connsiteY4" fmla="*/ 1292967 h 1362033"/>
                <a:gd name="connsiteX5" fmla="*/ 217610 w 1442268"/>
                <a:gd name="connsiteY5" fmla="*/ 1268362 h 1362033"/>
                <a:gd name="connsiteX6" fmla="*/ 192885 w 1442268"/>
                <a:gd name="connsiteY6" fmla="*/ 1238394 h 1362033"/>
                <a:gd name="connsiteX7" fmla="*/ 846451 w 1442268"/>
                <a:gd name="connsiteY7" fmla="*/ 498936 h 1362033"/>
                <a:gd name="connsiteX8" fmla="*/ 639496 w 1442268"/>
                <a:gd name="connsiteY8" fmla="*/ 553936 h 1362033"/>
                <a:gd name="connsiteX9" fmla="*/ 639179 w 1442268"/>
                <a:gd name="connsiteY9" fmla="*/ 554177 h 1362033"/>
                <a:gd name="connsiteX10" fmla="*/ 737846 w 1442268"/>
                <a:gd name="connsiteY10" fmla="*/ 513457 h 1362033"/>
                <a:gd name="connsiteX11" fmla="*/ 845708 w 1442268"/>
                <a:gd name="connsiteY11" fmla="*/ 499353 h 1362033"/>
                <a:gd name="connsiteX12" fmla="*/ 845724 w 1442268"/>
                <a:gd name="connsiteY12" fmla="*/ 499353 h 1362033"/>
                <a:gd name="connsiteX13" fmla="*/ 846451 w 1442268"/>
                <a:gd name="connsiteY13" fmla="*/ 498936 h 1362033"/>
                <a:gd name="connsiteX14" fmla="*/ 742965 w 1442268"/>
                <a:gd name="connsiteY14" fmla="*/ 0 h 1362033"/>
                <a:gd name="connsiteX15" fmla="*/ 1427544 w 1442268"/>
                <a:gd name="connsiteY15" fmla="*/ 453784 h 1362033"/>
                <a:gd name="connsiteX16" fmla="*/ 1442267 w 1442268"/>
                <a:gd name="connsiteY16" fmla="*/ 501215 h 1362033"/>
                <a:gd name="connsiteX17" fmla="*/ 1268766 w 1442268"/>
                <a:gd name="connsiteY17" fmla="*/ 500676 h 1362033"/>
                <a:gd name="connsiteX18" fmla="*/ 1442268 w 1442268"/>
                <a:gd name="connsiteY18" fmla="*/ 501218 h 1362033"/>
                <a:gd name="connsiteX19" fmla="*/ 1442268 w 1442268"/>
                <a:gd name="connsiteY19" fmla="*/ 501218 h 1362033"/>
                <a:gd name="connsiteX20" fmla="*/ 1268765 w 1442268"/>
                <a:gd name="connsiteY20" fmla="*/ 500676 h 1362033"/>
                <a:gd name="connsiteX21" fmla="*/ 845712 w 1442268"/>
                <a:gd name="connsiteY21" fmla="*/ 499361 h 1362033"/>
                <a:gd name="connsiteX22" fmla="*/ 845714 w 1442268"/>
                <a:gd name="connsiteY22" fmla="*/ 499360 h 1362033"/>
                <a:gd name="connsiteX23" fmla="*/ 1268766 w 1442268"/>
                <a:gd name="connsiteY23" fmla="*/ 500675 h 1362033"/>
                <a:gd name="connsiteX24" fmla="*/ 845725 w 1442268"/>
                <a:gd name="connsiteY24" fmla="*/ 499353 h 1362033"/>
                <a:gd name="connsiteX25" fmla="*/ 845724 w 1442268"/>
                <a:gd name="connsiteY25" fmla="*/ 499354 h 1362033"/>
                <a:gd name="connsiteX26" fmla="*/ 845708 w 1442268"/>
                <a:gd name="connsiteY26" fmla="*/ 499354 h 1362033"/>
                <a:gd name="connsiteX27" fmla="*/ 737846 w 1442268"/>
                <a:gd name="connsiteY27" fmla="*/ 513458 h 1362033"/>
                <a:gd name="connsiteX28" fmla="*/ 639179 w 1442268"/>
                <a:gd name="connsiteY28" fmla="*/ 554178 h 1362033"/>
                <a:gd name="connsiteX29" fmla="*/ 554136 w 1442268"/>
                <a:gd name="connsiteY29" fmla="*/ 618780 h 1362033"/>
                <a:gd name="connsiteX30" fmla="*/ 487459 w 1442268"/>
                <a:gd name="connsiteY30" fmla="*/ 704733 h 1362033"/>
                <a:gd name="connsiteX31" fmla="*/ 183678 w 1442268"/>
                <a:gd name="connsiteY31" fmla="*/ 1227235 h 1362033"/>
                <a:gd name="connsiteX32" fmla="*/ 126887 w 1442268"/>
                <a:gd name="connsiteY32" fmla="*/ 1158401 h 1362033"/>
                <a:gd name="connsiteX33" fmla="*/ 0 w 1442268"/>
                <a:gd name="connsiteY33" fmla="*/ 742989 h 1362033"/>
                <a:gd name="connsiteX34" fmla="*/ 742965 w 1442268"/>
                <a:gd name="connsiteY34" fmla="*/ 0 h 1362033"/>
                <a:gd name="connsiteX0" fmla="*/ 192885 w 1442268"/>
                <a:gd name="connsiteY0" fmla="*/ 1238394 h 1292967"/>
                <a:gd name="connsiteX1" fmla="*/ 247431 w 1442268"/>
                <a:gd name="connsiteY1" fmla="*/ 1292967 h 1292967"/>
                <a:gd name="connsiteX2" fmla="*/ 217610 w 1442268"/>
                <a:gd name="connsiteY2" fmla="*/ 1268362 h 1292967"/>
                <a:gd name="connsiteX3" fmla="*/ 192885 w 1442268"/>
                <a:gd name="connsiteY3" fmla="*/ 1238394 h 1292967"/>
                <a:gd name="connsiteX4" fmla="*/ 846451 w 1442268"/>
                <a:gd name="connsiteY4" fmla="*/ 498936 h 1292967"/>
                <a:gd name="connsiteX5" fmla="*/ 639496 w 1442268"/>
                <a:gd name="connsiteY5" fmla="*/ 553936 h 1292967"/>
                <a:gd name="connsiteX6" fmla="*/ 639179 w 1442268"/>
                <a:gd name="connsiteY6" fmla="*/ 554177 h 1292967"/>
                <a:gd name="connsiteX7" fmla="*/ 737846 w 1442268"/>
                <a:gd name="connsiteY7" fmla="*/ 513457 h 1292967"/>
                <a:gd name="connsiteX8" fmla="*/ 845708 w 1442268"/>
                <a:gd name="connsiteY8" fmla="*/ 499353 h 1292967"/>
                <a:gd name="connsiteX9" fmla="*/ 845724 w 1442268"/>
                <a:gd name="connsiteY9" fmla="*/ 499353 h 1292967"/>
                <a:gd name="connsiteX10" fmla="*/ 846451 w 1442268"/>
                <a:gd name="connsiteY10" fmla="*/ 498936 h 1292967"/>
                <a:gd name="connsiteX11" fmla="*/ 742965 w 1442268"/>
                <a:gd name="connsiteY11" fmla="*/ 0 h 1292967"/>
                <a:gd name="connsiteX12" fmla="*/ 1427544 w 1442268"/>
                <a:gd name="connsiteY12" fmla="*/ 453784 h 1292967"/>
                <a:gd name="connsiteX13" fmla="*/ 1442267 w 1442268"/>
                <a:gd name="connsiteY13" fmla="*/ 501215 h 1292967"/>
                <a:gd name="connsiteX14" fmla="*/ 1268766 w 1442268"/>
                <a:gd name="connsiteY14" fmla="*/ 500676 h 1292967"/>
                <a:gd name="connsiteX15" fmla="*/ 1442268 w 1442268"/>
                <a:gd name="connsiteY15" fmla="*/ 501218 h 1292967"/>
                <a:gd name="connsiteX16" fmla="*/ 1442268 w 1442268"/>
                <a:gd name="connsiteY16" fmla="*/ 501218 h 1292967"/>
                <a:gd name="connsiteX17" fmla="*/ 1268765 w 1442268"/>
                <a:gd name="connsiteY17" fmla="*/ 500676 h 1292967"/>
                <a:gd name="connsiteX18" fmla="*/ 845712 w 1442268"/>
                <a:gd name="connsiteY18" fmla="*/ 499361 h 1292967"/>
                <a:gd name="connsiteX19" fmla="*/ 845714 w 1442268"/>
                <a:gd name="connsiteY19" fmla="*/ 499360 h 1292967"/>
                <a:gd name="connsiteX20" fmla="*/ 1268766 w 1442268"/>
                <a:gd name="connsiteY20" fmla="*/ 500675 h 1292967"/>
                <a:gd name="connsiteX21" fmla="*/ 845725 w 1442268"/>
                <a:gd name="connsiteY21" fmla="*/ 499353 h 1292967"/>
                <a:gd name="connsiteX22" fmla="*/ 845724 w 1442268"/>
                <a:gd name="connsiteY22" fmla="*/ 499354 h 1292967"/>
                <a:gd name="connsiteX23" fmla="*/ 845708 w 1442268"/>
                <a:gd name="connsiteY23" fmla="*/ 499354 h 1292967"/>
                <a:gd name="connsiteX24" fmla="*/ 737846 w 1442268"/>
                <a:gd name="connsiteY24" fmla="*/ 513458 h 1292967"/>
                <a:gd name="connsiteX25" fmla="*/ 639179 w 1442268"/>
                <a:gd name="connsiteY25" fmla="*/ 554178 h 1292967"/>
                <a:gd name="connsiteX26" fmla="*/ 554136 w 1442268"/>
                <a:gd name="connsiteY26" fmla="*/ 618780 h 1292967"/>
                <a:gd name="connsiteX27" fmla="*/ 487459 w 1442268"/>
                <a:gd name="connsiteY27" fmla="*/ 704733 h 1292967"/>
                <a:gd name="connsiteX28" fmla="*/ 183678 w 1442268"/>
                <a:gd name="connsiteY28" fmla="*/ 1227235 h 1292967"/>
                <a:gd name="connsiteX29" fmla="*/ 126887 w 1442268"/>
                <a:gd name="connsiteY29" fmla="*/ 1158401 h 1292967"/>
                <a:gd name="connsiteX30" fmla="*/ 0 w 1442268"/>
                <a:gd name="connsiteY30" fmla="*/ 742989 h 1292967"/>
                <a:gd name="connsiteX31" fmla="*/ 742965 w 1442268"/>
                <a:gd name="connsiteY31" fmla="*/ 0 h 1292967"/>
                <a:gd name="connsiteX0" fmla="*/ 192885 w 1442268"/>
                <a:gd name="connsiteY0" fmla="*/ 1238394 h 1292967"/>
                <a:gd name="connsiteX1" fmla="*/ 247431 w 1442268"/>
                <a:gd name="connsiteY1" fmla="*/ 1292967 h 1292967"/>
                <a:gd name="connsiteX2" fmla="*/ 192885 w 1442268"/>
                <a:gd name="connsiteY2" fmla="*/ 1238394 h 1292967"/>
                <a:gd name="connsiteX3" fmla="*/ 846451 w 1442268"/>
                <a:gd name="connsiteY3" fmla="*/ 498936 h 1292967"/>
                <a:gd name="connsiteX4" fmla="*/ 639496 w 1442268"/>
                <a:gd name="connsiteY4" fmla="*/ 553936 h 1292967"/>
                <a:gd name="connsiteX5" fmla="*/ 639179 w 1442268"/>
                <a:gd name="connsiteY5" fmla="*/ 554177 h 1292967"/>
                <a:gd name="connsiteX6" fmla="*/ 737846 w 1442268"/>
                <a:gd name="connsiteY6" fmla="*/ 513457 h 1292967"/>
                <a:gd name="connsiteX7" fmla="*/ 845708 w 1442268"/>
                <a:gd name="connsiteY7" fmla="*/ 499353 h 1292967"/>
                <a:gd name="connsiteX8" fmla="*/ 845724 w 1442268"/>
                <a:gd name="connsiteY8" fmla="*/ 499353 h 1292967"/>
                <a:gd name="connsiteX9" fmla="*/ 846451 w 1442268"/>
                <a:gd name="connsiteY9" fmla="*/ 498936 h 1292967"/>
                <a:gd name="connsiteX10" fmla="*/ 742965 w 1442268"/>
                <a:gd name="connsiteY10" fmla="*/ 0 h 1292967"/>
                <a:gd name="connsiteX11" fmla="*/ 1427544 w 1442268"/>
                <a:gd name="connsiteY11" fmla="*/ 453784 h 1292967"/>
                <a:gd name="connsiteX12" fmla="*/ 1442267 w 1442268"/>
                <a:gd name="connsiteY12" fmla="*/ 501215 h 1292967"/>
                <a:gd name="connsiteX13" fmla="*/ 1268766 w 1442268"/>
                <a:gd name="connsiteY13" fmla="*/ 500676 h 1292967"/>
                <a:gd name="connsiteX14" fmla="*/ 1442268 w 1442268"/>
                <a:gd name="connsiteY14" fmla="*/ 501218 h 1292967"/>
                <a:gd name="connsiteX15" fmla="*/ 1442268 w 1442268"/>
                <a:gd name="connsiteY15" fmla="*/ 501218 h 1292967"/>
                <a:gd name="connsiteX16" fmla="*/ 1268765 w 1442268"/>
                <a:gd name="connsiteY16" fmla="*/ 500676 h 1292967"/>
                <a:gd name="connsiteX17" fmla="*/ 845712 w 1442268"/>
                <a:gd name="connsiteY17" fmla="*/ 499361 h 1292967"/>
                <a:gd name="connsiteX18" fmla="*/ 845714 w 1442268"/>
                <a:gd name="connsiteY18" fmla="*/ 499360 h 1292967"/>
                <a:gd name="connsiteX19" fmla="*/ 1268766 w 1442268"/>
                <a:gd name="connsiteY19" fmla="*/ 500675 h 1292967"/>
                <a:gd name="connsiteX20" fmla="*/ 845725 w 1442268"/>
                <a:gd name="connsiteY20" fmla="*/ 499353 h 1292967"/>
                <a:gd name="connsiteX21" fmla="*/ 845724 w 1442268"/>
                <a:gd name="connsiteY21" fmla="*/ 499354 h 1292967"/>
                <a:gd name="connsiteX22" fmla="*/ 845708 w 1442268"/>
                <a:gd name="connsiteY22" fmla="*/ 499354 h 1292967"/>
                <a:gd name="connsiteX23" fmla="*/ 737846 w 1442268"/>
                <a:gd name="connsiteY23" fmla="*/ 513458 h 1292967"/>
                <a:gd name="connsiteX24" fmla="*/ 639179 w 1442268"/>
                <a:gd name="connsiteY24" fmla="*/ 554178 h 1292967"/>
                <a:gd name="connsiteX25" fmla="*/ 554136 w 1442268"/>
                <a:gd name="connsiteY25" fmla="*/ 618780 h 1292967"/>
                <a:gd name="connsiteX26" fmla="*/ 487459 w 1442268"/>
                <a:gd name="connsiteY26" fmla="*/ 704733 h 1292967"/>
                <a:gd name="connsiteX27" fmla="*/ 183678 w 1442268"/>
                <a:gd name="connsiteY27" fmla="*/ 1227235 h 1292967"/>
                <a:gd name="connsiteX28" fmla="*/ 126887 w 1442268"/>
                <a:gd name="connsiteY28" fmla="*/ 1158401 h 1292967"/>
                <a:gd name="connsiteX29" fmla="*/ 0 w 1442268"/>
                <a:gd name="connsiteY29" fmla="*/ 742989 h 1292967"/>
                <a:gd name="connsiteX30" fmla="*/ 742965 w 1442268"/>
                <a:gd name="connsiteY30" fmla="*/ 0 h 1292967"/>
                <a:gd name="connsiteX0" fmla="*/ 846451 w 1442268"/>
                <a:gd name="connsiteY0" fmla="*/ 498936 h 1227235"/>
                <a:gd name="connsiteX1" fmla="*/ 639496 w 1442268"/>
                <a:gd name="connsiteY1" fmla="*/ 553936 h 1227235"/>
                <a:gd name="connsiteX2" fmla="*/ 639179 w 1442268"/>
                <a:gd name="connsiteY2" fmla="*/ 554177 h 1227235"/>
                <a:gd name="connsiteX3" fmla="*/ 737846 w 1442268"/>
                <a:gd name="connsiteY3" fmla="*/ 513457 h 1227235"/>
                <a:gd name="connsiteX4" fmla="*/ 845708 w 1442268"/>
                <a:gd name="connsiteY4" fmla="*/ 499353 h 1227235"/>
                <a:gd name="connsiteX5" fmla="*/ 845724 w 1442268"/>
                <a:gd name="connsiteY5" fmla="*/ 499353 h 1227235"/>
                <a:gd name="connsiteX6" fmla="*/ 846451 w 1442268"/>
                <a:gd name="connsiteY6" fmla="*/ 498936 h 1227235"/>
                <a:gd name="connsiteX7" fmla="*/ 742965 w 1442268"/>
                <a:gd name="connsiteY7" fmla="*/ 0 h 1227235"/>
                <a:gd name="connsiteX8" fmla="*/ 1427544 w 1442268"/>
                <a:gd name="connsiteY8" fmla="*/ 453784 h 1227235"/>
                <a:gd name="connsiteX9" fmla="*/ 1442267 w 1442268"/>
                <a:gd name="connsiteY9" fmla="*/ 501215 h 1227235"/>
                <a:gd name="connsiteX10" fmla="*/ 1268766 w 1442268"/>
                <a:gd name="connsiteY10" fmla="*/ 500676 h 1227235"/>
                <a:gd name="connsiteX11" fmla="*/ 1442268 w 1442268"/>
                <a:gd name="connsiteY11" fmla="*/ 501218 h 1227235"/>
                <a:gd name="connsiteX12" fmla="*/ 1442268 w 1442268"/>
                <a:gd name="connsiteY12" fmla="*/ 501218 h 1227235"/>
                <a:gd name="connsiteX13" fmla="*/ 1268765 w 1442268"/>
                <a:gd name="connsiteY13" fmla="*/ 500676 h 1227235"/>
                <a:gd name="connsiteX14" fmla="*/ 845712 w 1442268"/>
                <a:gd name="connsiteY14" fmla="*/ 499361 h 1227235"/>
                <a:gd name="connsiteX15" fmla="*/ 845714 w 1442268"/>
                <a:gd name="connsiteY15" fmla="*/ 499360 h 1227235"/>
                <a:gd name="connsiteX16" fmla="*/ 1268766 w 1442268"/>
                <a:gd name="connsiteY16" fmla="*/ 500675 h 1227235"/>
                <a:gd name="connsiteX17" fmla="*/ 845725 w 1442268"/>
                <a:gd name="connsiteY17" fmla="*/ 499353 h 1227235"/>
                <a:gd name="connsiteX18" fmla="*/ 845724 w 1442268"/>
                <a:gd name="connsiteY18" fmla="*/ 499354 h 1227235"/>
                <a:gd name="connsiteX19" fmla="*/ 845708 w 1442268"/>
                <a:gd name="connsiteY19" fmla="*/ 499354 h 1227235"/>
                <a:gd name="connsiteX20" fmla="*/ 737846 w 1442268"/>
                <a:gd name="connsiteY20" fmla="*/ 513458 h 1227235"/>
                <a:gd name="connsiteX21" fmla="*/ 639179 w 1442268"/>
                <a:gd name="connsiteY21" fmla="*/ 554178 h 1227235"/>
                <a:gd name="connsiteX22" fmla="*/ 554136 w 1442268"/>
                <a:gd name="connsiteY22" fmla="*/ 618780 h 1227235"/>
                <a:gd name="connsiteX23" fmla="*/ 487459 w 1442268"/>
                <a:gd name="connsiteY23" fmla="*/ 704733 h 1227235"/>
                <a:gd name="connsiteX24" fmla="*/ 183678 w 1442268"/>
                <a:gd name="connsiteY24" fmla="*/ 1227235 h 1227235"/>
                <a:gd name="connsiteX25" fmla="*/ 126887 w 1442268"/>
                <a:gd name="connsiteY25" fmla="*/ 1158401 h 1227235"/>
                <a:gd name="connsiteX26" fmla="*/ 0 w 1442268"/>
                <a:gd name="connsiteY26" fmla="*/ 742989 h 1227235"/>
                <a:gd name="connsiteX27" fmla="*/ 742965 w 1442268"/>
                <a:gd name="connsiteY27" fmla="*/ 0 h 122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442268" h="1227235">
                  <a:moveTo>
                    <a:pt x="846451" y="498936"/>
                  </a:moveTo>
                  <a:cubicBezTo>
                    <a:pt x="772717" y="498779"/>
                    <a:pt x="701530" y="518374"/>
                    <a:pt x="639496" y="553936"/>
                  </a:cubicBezTo>
                  <a:lnTo>
                    <a:pt x="639179" y="554177"/>
                  </a:lnTo>
                  <a:lnTo>
                    <a:pt x="737846" y="513457"/>
                  </a:lnTo>
                  <a:cubicBezTo>
                    <a:pt x="772613" y="504133"/>
                    <a:pt x="808843" y="499274"/>
                    <a:pt x="845708" y="499353"/>
                  </a:cubicBezTo>
                  <a:lnTo>
                    <a:pt x="845724" y="499353"/>
                  </a:lnTo>
                  <a:lnTo>
                    <a:pt x="846451" y="498936"/>
                  </a:lnTo>
                  <a:close/>
                  <a:moveTo>
                    <a:pt x="742965" y="0"/>
                  </a:moveTo>
                  <a:cubicBezTo>
                    <a:pt x="1050711" y="0"/>
                    <a:pt x="1314756" y="187115"/>
                    <a:pt x="1427544" y="453784"/>
                  </a:cubicBezTo>
                  <a:lnTo>
                    <a:pt x="1442267" y="501215"/>
                  </a:lnTo>
                  <a:lnTo>
                    <a:pt x="1268766" y="500676"/>
                  </a:lnTo>
                  <a:lnTo>
                    <a:pt x="1442268" y="501218"/>
                  </a:lnTo>
                  <a:lnTo>
                    <a:pt x="1442268" y="501218"/>
                  </a:lnTo>
                  <a:lnTo>
                    <a:pt x="1268765" y="500676"/>
                  </a:lnTo>
                  <a:lnTo>
                    <a:pt x="845712" y="499361"/>
                  </a:lnTo>
                  <a:cubicBezTo>
                    <a:pt x="845713" y="499361"/>
                    <a:pt x="845713" y="499360"/>
                    <a:pt x="845714" y="499360"/>
                  </a:cubicBezTo>
                  <a:lnTo>
                    <a:pt x="1268766" y="500675"/>
                  </a:lnTo>
                  <a:lnTo>
                    <a:pt x="845725" y="499353"/>
                  </a:lnTo>
                  <a:lnTo>
                    <a:pt x="845724" y="499354"/>
                  </a:lnTo>
                  <a:lnTo>
                    <a:pt x="845708" y="499354"/>
                  </a:lnTo>
                  <a:cubicBezTo>
                    <a:pt x="808843" y="499275"/>
                    <a:pt x="772613" y="504134"/>
                    <a:pt x="737846" y="513458"/>
                  </a:cubicBezTo>
                  <a:lnTo>
                    <a:pt x="639179" y="554178"/>
                  </a:lnTo>
                  <a:lnTo>
                    <a:pt x="554136" y="618780"/>
                  </a:lnTo>
                  <a:cubicBezTo>
                    <a:pt x="528522" y="644071"/>
                    <a:pt x="506021" y="672879"/>
                    <a:pt x="487459" y="704733"/>
                  </a:cubicBezTo>
                  <a:lnTo>
                    <a:pt x="183678" y="1227235"/>
                  </a:lnTo>
                  <a:lnTo>
                    <a:pt x="126887" y="1158401"/>
                  </a:lnTo>
                  <a:cubicBezTo>
                    <a:pt x="46777" y="1039819"/>
                    <a:pt x="0" y="896867"/>
                    <a:pt x="0" y="742989"/>
                  </a:cubicBezTo>
                  <a:cubicBezTo>
                    <a:pt x="0" y="332648"/>
                    <a:pt x="332637" y="0"/>
                    <a:pt x="742965" y="0"/>
                  </a:cubicBezTo>
                  <a:close/>
                </a:path>
              </a:pathLst>
            </a:custGeom>
            <a:solidFill>
              <a:schemeClr val="bg1">
                <a:alpha val="69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b="1">
                <a:latin typeface="Biome Light" panose="020B0502040204020203" pitchFamily="34" charset="0"/>
                <a:cs typeface="Biome Light" panose="020B0502040204020203" pitchFamily="34" charset="0"/>
              </a:endParaRPr>
            </a:p>
          </p:txBody>
        </p:sp>
        <p:sp>
          <p:nvSpPr>
            <p:cNvPr id="51" name="Freeform: Shape 33">
              <a:extLst>
                <a:ext uri="{FF2B5EF4-FFF2-40B4-BE49-F238E27FC236}">
                  <a16:creationId xmlns:a16="http://schemas.microsoft.com/office/drawing/2014/main" id="{9C5D516D-08D3-DA11-E76F-41D10D95AD11}"/>
                </a:ext>
              </a:extLst>
            </p:cNvPr>
            <p:cNvSpPr/>
            <p:nvPr/>
          </p:nvSpPr>
          <p:spPr>
            <a:xfrm>
              <a:off x="3406560" y="2165974"/>
              <a:ext cx="984846" cy="747902"/>
            </a:xfrm>
            <a:custGeom>
              <a:avLst/>
              <a:gdLst>
                <a:gd name="connsiteX0" fmla="*/ 662763 w 1313128"/>
                <a:gd name="connsiteY0" fmla="*/ 417 h 997202"/>
                <a:gd name="connsiteX1" fmla="*/ 1085804 w 1313128"/>
                <a:gd name="connsiteY1" fmla="*/ 1739 h 997202"/>
                <a:gd name="connsiteX2" fmla="*/ 662752 w 1313128"/>
                <a:gd name="connsiteY2" fmla="*/ 424 h 997202"/>
                <a:gd name="connsiteX3" fmla="*/ 662750 w 1313128"/>
                <a:gd name="connsiteY3" fmla="*/ 425 h 997202"/>
                <a:gd name="connsiteX4" fmla="*/ 1085803 w 1313128"/>
                <a:gd name="connsiteY4" fmla="*/ 1740 h 997202"/>
                <a:gd name="connsiteX5" fmla="*/ 1268564 w 1313128"/>
                <a:gd name="connsiteY5" fmla="*/ 2311 h 997202"/>
                <a:gd name="connsiteX6" fmla="*/ 1268564 w 1313128"/>
                <a:gd name="connsiteY6" fmla="*/ 2311 h 997202"/>
                <a:gd name="connsiteX7" fmla="*/ 1085804 w 1313128"/>
                <a:gd name="connsiteY7" fmla="*/ 1740 h 997202"/>
                <a:gd name="connsiteX8" fmla="*/ 1268564 w 1313128"/>
                <a:gd name="connsiteY8" fmla="*/ 2308 h 997202"/>
                <a:gd name="connsiteX9" fmla="*/ 1268570 w 1313128"/>
                <a:gd name="connsiteY9" fmla="*/ 2308 h 997202"/>
                <a:gd name="connsiteX10" fmla="*/ 1302967 w 1313128"/>
                <a:gd name="connsiteY10" fmla="*/ 133771 h 997202"/>
                <a:gd name="connsiteX11" fmla="*/ 1313123 w 1313128"/>
                <a:gd name="connsiteY11" fmla="*/ 265480 h 997202"/>
                <a:gd name="connsiteX12" fmla="*/ 662170 w 1313128"/>
                <a:gd name="connsiteY12" fmla="*/ 263134 h 997202"/>
                <a:gd name="connsiteX13" fmla="*/ 622821 w 1313128"/>
                <a:gd name="connsiteY13" fmla="*/ 268132 h 997202"/>
                <a:gd name="connsiteX14" fmla="*/ 622816 w 1313128"/>
                <a:gd name="connsiteY14" fmla="*/ 268134 h 997202"/>
                <a:gd name="connsiteX15" fmla="*/ 662165 w 1313128"/>
                <a:gd name="connsiteY15" fmla="*/ 263136 h 997202"/>
                <a:gd name="connsiteX16" fmla="*/ 1313118 w 1313128"/>
                <a:gd name="connsiteY16" fmla="*/ 265481 h 997202"/>
                <a:gd name="connsiteX17" fmla="*/ 939810 w 1313128"/>
                <a:gd name="connsiteY17" fmla="*/ 898890 h 997202"/>
                <a:gd name="connsiteX18" fmla="*/ 289813 w 1313128"/>
                <a:gd name="connsiteY18" fmla="*/ 942091 h 997202"/>
                <a:gd name="connsiteX19" fmla="*/ 204589 w 1313128"/>
                <a:gd name="connsiteY19" fmla="*/ 900958 h 997202"/>
                <a:gd name="connsiteX20" fmla="*/ 531499 w 1313128"/>
                <a:gd name="connsiteY20" fmla="*/ 338043 h 997202"/>
                <a:gd name="connsiteX21" fmla="*/ 555695 w 1313128"/>
                <a:gd name="connsiteY21" fmla="*/ 306613 h 997202"/>
                <a:gd name="connsiteX22" fmla="*/ 555694 w 1313128"/>
                <a:gd name="connsiteY22" fmla="*/ 306613 h 997202"/>
                <a:gd name="connsiteX23" fmla="*/ 531498 w 1313128"/>
                <a:gd name="connsiteY23" fmla="*/ 338044 h 997202"/>
                <a:gd name="connsiteX24" fmla="*/ 204588 w 1313128"/>
                <a:gd name="connsiteY24" fmla="*/ 900959 h 997202"/>
                <a:gd name="connsiteX25" fmla="*/ 204587 w 1313128"/>
                <a:gd name="connsiteY25" fmla="*/ 900960 h 997202"/>
                <a:gd name="connsiteX26" fmla="*/ 96063 w 1313128"/>
                <a:gd name="connsiteY26" fmla="*/ 825641 h 997202"/>
                <a:gd name="connsiteX27" fmla="*/ 0 w 1313128"/>
                <a:gd name="connsiteY27" fmla="*/ 729530 h 997202"/>
                <a:gd name="connsiteX28" fmla="*/ 304497 w 1313128"/>
                <a:gd name="connsiteY28" fmla="*/ 205797 h 997202"/>
                <a:gd name="connsiteX29" fmla="*/ 371174 w 1313128"/>
                <a:gd name="connsiteY29" fmla="*/ 119844 h 997202"/>
                <a:gd name="connsiteX30" fmla="*/ 456217 w 1313128"/>
                <a:gd name="connsiteY30" fmla="*/ 55242 h 997202"/>
                <a:gd name="connsiteX31" fmla="*/ 554884 w 1313128"/>
                <a:gd name="connsiteY31" fmla="*/ 14522 h 997202"/>
                <a:gd name="connsiteX32" fmla="*/ 662746 w 1313128"/>
                <a:gd name="connsiteY32" fmla="*/ 418 h 997202"/>
                <a:gd name="connsiteX33" fmla="*/ 662762 w 1313128"/>
                <a:gd name="connsiteY33" fmla="*/ 418 h 997202"/>
                <a:gd name="connsiteX34" fmla="*/ 663489 w 1313128"/>
                <a:gd name="connsiteY34" fmla="*/ 0 h 997202"/>
                <a:gd name="connsiteX35" fmla="*/ 662762 w 1313128"/>
                <a:gd name="connsiteY35" fmla="*/ 417 h 997202"/>
                <a:gd name="connsiteX36" fmla="*/ 662746 w 1313128"/>
                <a:gd name="connsiteY36" fmla="*/ 417 h 997202"/>
                <a:gd name="connsiteX37" fmla="*/ 554884 w 1313128"/>
                <a:gd name="connsiteY37" fmla="*/ 14521 h 997202"/>
                <a:gd name="connsiteX38" fmla="*/ 456217 w 1313128"/>
                <a:gd name="connsiteY38" fmla="*/ 55241 h 997202"/>
                <a:gd name="connsiteX39" fmla="*/ 456534 w 1313128"/>
                <a:gd name="connsiteY39" fmla="*/ 55000 h 997202"/>
                <a:gd name="connsiteX40" fmla="*/ 663489 w 1313128"/>
                <a:gd name="connsiteY40" fmla="*/ 0 h 997202"/>
                <a:gd name="connsiteX0" fmla="*/ 662763 w 1313128"/>
                <a:gd name="connsiteY0" fmla="*/ 417 h 997202"/>
                <a:gd name="connsiteX1" fmla="*/ 1085804 w 1313128"/>
                <a:gd name="connsiteY1" fmla="*/ 1739 h 997202"/>
                <a:gd name="connsiteX2" fmla="*/ 662752 w 1313128"/>
                <a:gd name="connsiteY2" fmla="*/ 424 h 997202"/>
                <a:gd name="connsiteX3" fmla="*/ 662750 w 1313128"/>
                <a:gd name="connsiteY3" fmla="*/ 425 h 997202"/>
                <a:gd name="connsiteX4" fmla="*/ 1085803 w 1313128"/>
                <a:gd name="connsiteY4" fmla="*/ 1740 h 997202"/>
                <a:gd name="connsiteX5" fmla="*/ 1268564 w 1313128"/>
                <a:gd name="connsiteY5" fmla="*/ 2311 h 997202"/>
                <a:gd name="connsiteX6" fmla="*/ 1268564 w 1313128"/>
                <a:gd name="connsiteY6" fmla="*/ 2311 h 997202"/>
                <a:gd name="connsiteX7" fmla="*/ 1085804 w 1313128"/>
                <a:gd name="connsiteY7" fmla="*/ 1740 h 997202"/>
                <a:gd name="connsiteX8" fmla="*/ 1268564 w 1313128"/>
                <a:gd name="connsiteY8" fmla="*/ 2308 h 997202"/>
                <a:gd name="connsiteX9" fmla="*/ 1268570 w 1313128"/>
                <a:gd name="connsiteY9" fmla="*/ 2308 h 997202"/>
                <a:gd name="connsiteX10" fmla="*/ 1302967 w 1313128"/>
                <a:gd name="connsiteY10" fmla="*/ 133771 h 997202"/>
                <a:gd name="connsiteX11" fmla="*/ 1313123 w 1313128"/>
                <a:gd name="connsiteY11" fmla="*/ 265480 h 997202"/>
                <a:gd name="connsiteX12" fmla="*/ 662170 w 1313128"/>
                <a:gd name="connsiteY12" fmla="*/ 263134 h 997202"/>
                <a:gd name="connsiteX13" fmla="*/ 622821 w 1313128"/>
                <a:gd name="connsiteY13" fmla="*/ 268132 h 997202"/>
                <a:gd name="connsiteX14" fmla="*/ 622816 w 1313128"/>
                <a:gd name="connsiteY14" fmla="*/ 268134 h 997202"/>
                <a:gd name="connsiteX15" fmla="*/ 662165 w 1313128"/>
                <a:gd name="connsiteY15" fmla="*/ 263136 h 997202"/>
                <a:gd name="connsiteX16" fmla="*/ 1313118 w 1313128"/>
                <a:gd name="connsiteY16" fmla="*/ 265481 h 997202"/>
                <a:gd name="connsiteX17" fmla="*/ 939810 w 1313128"/>
                <a:gd name="connsiteY17" fmla="*/ 898890 h 997202"/>
                <a:gd name="connsiteX18" fmla="*/ 289813 w 1313128"/>
                <a:gd name="connsiteY18" fmla="*/ 942091 h 997202"/>
                <a:gd name="connsiteX19" fmla="*/ 204589 w 1313128"/>
                <a:gd name="connsiteY19" fmla="*/ 900958 h 997202"/>
                <a:gd name="connsiteX20" fmla="*/ 531499 w 1313128"/>
                <a:gd name="connsiteY20" fmla="*/ 338043 h 997202"/>
                <a:gd name="connsiteX21" fmla="*/ 555695 w 1313128"/>
                <a:gd name="connsiteY21" fmla="*/ 306613 h 997202"/>
                <a:gd name="connsiteX22" fmla="*/ 555694 w 1313128"/>
                <a:gd name="connsiteY22" fmla="*/ 306613 h 997202"/>
                <a:gd name="connsiteX23" fmla="*/ 204588 w 1313128"/>
                <a:gd name="connsiteY23" fmla="*/ 900959 h 997202"/>
                <a:gd name="connsiteX24" fmla="*/ 204587 w 1313128"/>
                <a:gd name="connsiteY24" fmla="*/ 900960 h 997202"/>
                <a:gd name="connsiteX25" fmla="*/ 96063 w 1313128"/>
                <a:gd name="connsiteY25" fmla="*/ 825641 h 997202"/>
                <a:gd name="connsiteX26" fmla="*/ 0 w 1313128"/>
                <a:gd name="connsiteY26" fmla="*/ 729530 h 997202"/>
                <a:gd name="connsiteX27" fmla="*/ 304497 w 1313128"/>
                <a:gd name="connsiteY27" fmla="*/ 205797 h 997202"/>
                <a:gd name="connsiteX28" fmla="*/ 371174 w 1313128"/>
                <a:gd name="connsiteY28" fmla="*/ 119844 h 997202"/>
                <a:gd name="connsiteX29" fmla="*/ 456217 w 1313128"/>
                <a:gd name="connsiteY29" fmla="*/ 55242 h 997202"/>
                <a:gd name="connsiteX30" fmla="*/ 554884 w 1313128"/>
                <a:gd name="connsiteY30" fmla="*/ 14522 h 997202"/>
                <a:gd name="connsiteX31" fmla="*/ 662746 w 1313128"/>
                <a:gd name="connsiteY31" fmla="*/ 418 h 997202"/>
                <a:gd name="connsiteX32" fmla="*/ 662762 w 1313128"/>
                <a:gd name="connsiteY32" fmla="*/ 418 h 997202"/>
                <a:gd name="connsiteX33" fmla="*/ 662763 w 1313128"/>
                <a:gd name="connsiteY33" fmla="*/ 417 h 997202"/>
                <a:gd name="connsiteX34" fmla="*/ 663489 w 1313128"/>
                <a:gd name="connsiteY34" fmla="*/ 0 h 997202"/>
                <a:gd name="connsiteX35" fmla="*/ 662762 w 1313128"/>
                <a:gd name="connsiteY35" fmla="*/ 417 h 997202"/>
                <a:gd name="connsiteX36" fmla="*/ 662746 w 1313128"/>
                <a:gd name="connsiteY36" fmla="*/ 417 h 997202"/>
                <a:gd name="connsiteX37" fmla="*/ 554884 w 1313128"/>
                <a:gd name="connsiteY37" fmla="*/ 14521 h 997202"/>
                <a:gd name="connsiteX38" fmla="*/ 456217 w 1313128"/>
                <a:gd name="connsiteY38" fmla="*/ 55241 h 997202"/>
                <a:gd name="connsiteX39" fmla="*/ 456534 w 1313128"/>
                <a:gd name="connsiteY39" fmla="*/ 55000 h 997202"/>
                <a:gd name="connsiteX40" fmla="*/ 663489 w 1313128"/>
                <a:gd name="connsiteY40" fmla="*/ 0 h 997202"/>
                <a:gd name="connsiteX0" fmla="*/ 662763 w 1313128"/>
                <a:gd name="connsiteY0" fmla="*/ 417 h 997202"/>
                <a:gd name="connsiteX1" fmla="*/ 1085804 w 1313128"/>
                <a:gd name="connsiteY1" fmla="*/ 1739 h 997202"/>
                <a:gd name="connsiteX2" fmla="*/ 662752 w 1313128"/>
                <a:gd name="connsiteY2" fmla="*/ 424 h 997202"/>
                <a:gd name="connsiteX3" fmla="*/ 662750 w 1313128"/>
                <a:gd name="connsiteY3" fmla="*/ 425 h 997202"/>
                <a:gd name="connsiteX4" fmla="*/ 1085803 w 1313128"/>
                <a:gd name="connsiteY4" fmla="*/ 1740 h 997202"/>
                <a:gd name="connsiteX5" fmla="*/ 1268564 w 1313128"/>
                <a:gd name="connsiteY5" fmla="*/ 2311 h 997202"/>
                <a:gd name="connsiteX6" fmla="*/ 1268564 w 1313128"/>
                <a:gd name="connsiteY6" fmla="*/ 2311 h 997202"/>
                <a:gd name="connsiteX7" fmla="*/ 1085804 w 1313128"/>
                <a:gd name="connsiteY7" fmla="*/ 1740 h 997202"/>
                <a:gd name="connsiteX8" fmla="*/ 1268564 w 1313128"/>
                <a:gd name="connsiteY8" fmla="*/ 2308 h 997202"/>
                <a:gd name="connsiteX9" fmla="*/ 1268570 w 1313128"/>
                <a:gd name="connsiteY9" fmla="*/ 2308 h 997202"/>
                <a:gd name="connsiteX10" fmla="*/ 1302967 w 1313128"/>
                <a:gd name="connsiteY10" fmla="*/ 133771 h 997202"/>
                <a:gd name="connsiteX11" fmla="*/ 1313123 w 1313128"/>
                <a:gd name="connsiteY11" fmla="*/ 265480 h 997202"/>
                <a:gd name="connsiteX12" fmla="*/ 662170 w 1313128"/>
                <a:gd name="connsiteY12" fmla="*/ 263134 h 997202"/>
                <a:gd name="connsiteX13" fmla="*/ 622821 w 1313128"/>
                <a:gd name="connsiteY13" fmla="*/ 268132 h 997202"/>
                <a:gd name="connsiteX14" fmla="*/ 622816 w 1313128"/>
                <a:gd name="connsiteY14" fmla="*/ 268134 h 997202"/>
                <a:gd name="connsiteX15" fmla="*/ 662165 w 1313128"/>
                <a:gd name="connsiteY15" fmla="*/ 263136 h 997202"/>
                <a:gd name="connsiteX16" fmla="*/ 1313118 w 1313128"/>
                <a:gd name="connsiteY16" fmla="*/ 265481 h 997202"/>
                <a:gd name="connsiteX17" fmla="*/ 939810 w 1313128"/>
                <a:gd name="connsiteY17" fmla="*/ 898890 h 997202"/>
                <a:gd name="connsiteX18" fmla="*/ 289813 w 1313128"/>
                <a:gd name="connsiteY18" fmla="*/ 942091 h 997202"/>
                <a:gd name="connsiteX19" fmla="*/ 204589 w 1313128"/>
                <a:gd name="connsiteY19" fmla="*/ 900958 h 997202"/>
                <a:gd name="connsiteX20" fmla="*/ 531499 w 1313128"/>
                <a:gd name="connsiteY20" fmla="*/ 338043 h 997202"/>
                <a:gd name="connsiteX21" fmla="*/ 555695 w 1313128"/>
                <a:gd name="connsiteY21" fmla="*/ 306613 h 997202"/>
                <a:gd name="connsiteX22" fmla="*/ 204588 w 1313128"/>
                <a:gd name="connsiteY22" fmla="*/ 900959 h 997202"/>
                <a:gd name="connsiteX23" fmla="*/ 204587 w 1313128"/>
                <a:gd name="connsiteY23" fmla="*/ 900960 h 997202"/>
                <a:gd name="connsiteX24" fmla="*/ 96063 w 1313128"/>
                <a:gd name="connsiteY24" fmla="*/ 825641 h 997202"/>
                <a:gd name="connsiteX25" fmla="*/ 0 w 1313128"/>
                <a:gd name="connsiteY25" fmla="*/ 729530 h 997202"/>
                <a:gd name="connsiteX26" fmla="*/ 304497 w 1313128"/>
                <a:gd name="connsiteY26" fmla="*/ 205797 h 997202"/>
                <a:gd name="connsiteX27" fmla="*/ 371174 w 1313128"/>
                <a:gd name="connsiteY27" fmla="*/ 119844 h 997202"/>
                <a:gd name="connsiteX28" fmla="*/ 456217 w 1313128"/>
                <a:gd name="connsiteY28" fmla="*/ 55242 h 997202"/>
                <a:gd name="connsiteX29" fmla="*/ 554884 w 1313128"/>
                <a:gd name="connsiteY29" fmla="*/ 14522 h 997202"/>
                <a:gd name="connsiteX30" fmla="*/ 662746 w 1313128"/>
                <a:gd name="connsiteY30" fmla="*/ 418 h 997202"/>
                <a:gd name="connsiteX31" fmla="*/ 662762 w 1313128"/>
                <a:gd name="connsiteY31" fmla="*/ 418 h 997202"/>
                <a:gd name="connsiteX32" fmla="*/ 662763 w 1313128"/>
                <a:gd name="connsiteY32" fmla="*/ 417 h 997202"/>
                <a:gd name="connsiteX33" fmla="*/ 663489 w 1313128"/>
                <a:gd name="connsiteY33" fmla="*/ 0 h 997202"/>
                <a:gd name="connsiteX34" fmla="*/ 662762 w 1313128"/>
                <a:gd name="connsiteY34" fmla="*/ 417 h 997202"/>
                <a:gd name="connsiteX35" fmla="*/ 662746 w 1313128"/>
                <a:gd name="connsiteY35" fmla="*/ 417 h 997202"/>
                <a:gd name="connsiteX36" fmla="*/ 554884 w 1313128"/>
                <a:gd name="connsiteY36" fmla="*/ 14521 h 997202"/>
                <a:gd name="connsiteX37" fmla="*/ 456217 w 1313128"/>
                <a:gd name="connsiteY37" fmla="*/ 55241 h 997202"/>
                <a:gd name="connsiteX38" fmla="*/ 456534 w 1313128"/>
                <a:gd name="connsiteY38" fmla="*/ 55000 h 997202"/>
                <a:gd name="connsiteX39" fmla="*/ 663489 w 1313128"/>
                <a:gd name="connsiteY39" fmla="*/ 0 h 997202"/>
                <a:gd name="connsiteX0" fmla="*/ 662763 w 1313128"/>
                <a:gd name="connsiteY0" fmla="*/ 417 h 997202"/>
                <a:gd name="connsiteX1" fmla="*/ 1085804 w 1313128"/>
                <a:gd name="connsiteY1" fmla="*/ 1739 h 997202"/>
                <a:gd name="connsiteX2" fmla="*/ 662752 w 1313128"/>
                <a:gd name="connsiteY2" fmla="*/ 424 h 997202"/>
                <a:gd name="connsiteX3" fmla="*/ 662750 w 1313128"/>
                <a:gd name="connsiteY3" fmla="*/ 425 h 997202"/>
                <a:gd name="connsiteX4" fmla="*/ 1085803 w 1313128"/>
                <a:gd name="connsiteY4" fmla="*/ 1740 h 997202"/>
                <a:gd name="connsiteX5" fmla="*/ 1268564 w 1313128"/>
                <a:gd name="connsiteY5" fmla="*/ 2311 h 997202"/>
                <a:gd name="connsiteX6" fmla="*/ 1268564 w 1313128"/>
                <a:gd name="connsiteY6" fmla="*/ 2311 h 997202"/>
                <a:gd name="connsiteX7" fmla="*/ 1085804 w 1313128"/>
                <a:gd name="connsiteY7" fmla="*/ 1740 h 997202"/>
                <a:gd name="connsiteX8" fmla="*/ 1268564 w 1313128"/>
                <a:gd name="connsiteY8" fmla="*/ 2308 h 997202"/>
                <a:gd name="connsiteX9" fmla="*/ 1268570 w 1313128"/>
                <a:gd name="connsiteY9" fmla="*/ 2308 h 997202"/>
                <a:gd name="connsiteX10" fmla="*/ 1302967 w 1313128"/>
                <a:gd name="connsiteY10" fmla="*/ 133771 h 997202"/>
                <a:gd name="connsiteX11" fmla="*/ 1313123 w 1313128"/>
                <a:gd name="connsiteY11" fmla="*/ 265480 h 997202"/>
                <a:gd name="connsiteX12" fmla="*/ 662170 w 1313128"/>
                <a:gd name="connsiteY12" fmla="*/ 263134 h 997202"/>
                <a:gd name="connsiteX13" fmla="*/ 622821 w 1313128"/>
                <a:gd name="connsiteY13" fmla="*/ 268132 h 997202"/>
                <a:gd name="connsiteX14" fmla="*/ 622816 w 1313128"/>
                <a:gd name="connsiteY14" fmla="*/ 268134 h 997202"/>
                <a:gd name="connsiteX15" fmla="*/ 662165 w 1313128"/>
                <a:gd name="connsiteY15" fmla="*/ 263136 h 997202"/>
                <a:gd name="connsiteX16" fmla="*/ 1313118 w 1313128"/>
                <a:gd name="connsiteY16" fmla="*/ 265481 h 997202"/>
                <a:gd name="connsiteX17" fmla="*/ 939810 w 1313128"/>
                <a:gd name="connsiteY17" fmla="*/ 898890 h 997202"/>
                <a:gd name="connsiteX18" fmla="*/ 289813 w 1313128"/>
                <a:gd name="connsiteY18" fmla="*/ 942091 h 997202"/>
                <a:gd name="connsiteX19" fmla="*/ 204589 w 1313128"/>
                <a:gd name="connsiteY19" fmla="*/ 900958 h 997202"/>
                <a:gd name="connsiteX20" fmla="*/ 531499 w 1313128"/>
                <a:gd name="connsiteY20" fmla="*/ 338043 h 997202"/>
                <a:gd name="connsiteX21" fmla="*/ 204588 w 1313128"/>
                <a:gd name="connsiteY21" fmla="*/ 900959 h 997202"/>
                <a:gd name="connsiteX22" fmla="*/ 204587 w 1313128"/>
                <a:gd name="connsiteY22" fmla="*/ 900960 h 997202"/>
                <a:gd name="connsiteX23" fmla="*/ 96063 w 1313128"/>
                <a:gd name="connsiteY23" fmla="*/ 825641 h 997202"/>
                <a:gd name="connsiteX24" fmla="*/ 0 w 1313128"/>
                <a:gd name="connsiteY24" fmla="*/ 729530 h 997202"/>
                <a:gd name="connsiteX25" fmla="*/ 304497 w 1313128"/>
                <a:gd name="connsiteY25" fmla="*/ 205797 h 997202"/>
                <a:gd name="connsiteX26" fmla="*/ 371174 w 1313128"/>
                <a:gd name="connsiteY26" fmla="*/ 119844 h 997202"/>
                <a:gd name="connsiteX27" fmla="*/ 456217 w 1313128"/>
                <a:gd name="connsiteY27" fmla="*/ 55242 h 997202"/>
                <a:gd name="connsiteX28" fmla="*/ 554884 w 1313128"/>
                <a:gd name="connsiteY28" fmla="*/ 14522 h 997202"/>
                <a:gd name="connsiteX29" fmla="*/ 662746 w 1313128"/>
                <a:gd name="connsiteY29" fmla="*/ 418 h 997202"/>
                <a:gd name="connsiteX30" fmla="*/ 662762 w 1313128"/>
                <a:gd name="connsiteY30" fmla="*/ 418 h 997202"/>
                <a:gd name="connsiteX31" fmla="*/ 662763 w 1313128"/>
                <a:gd name="connsiteY31" fmla="*/ 417 h 997202"/>
                <a:gd name="connsiteX32" fmla="*/ 663489 w 1313128"/>
                <a:gd name="connsiteY32" fmla="*/ 0 h 997202"/>
                <a:gd name="connsiteX33" fmla="*/ 662762 w 1313128"/>
                <a:gd name="connsiteY33" fmla="*/ 417 h 997202"/>
                <a:gd name="connsiteX34" fmla="*/ 662746 w 1313128"/>
                <a:gd name="connsiteY34" fmla="*/ 417 h 997202"/>
                <a:gd name="connsiteX35" fmla="*/ 554884 w 1313128"/>
                <a:gd name="connsiteY35" fmla="*/ 14521 h 997202"/>
                <a:gd name="connsiteX36" fmla="*/ 456217 w 1313128"/>
                <a:gd name="connsiteY36" fmla="*/ 55241 h 997202"/>
                <a:gd name="connsiteX37" fmla="*/ 456534 w 1313128"/>
                <a:gd name="connsiteY37" fmla="*/ 55000 h 997202"/>
                <a:gd name="connsiteX38" fmla="*/ 663489 w 1313128"/>
                <a:gd name="connsiteY38" fmla="*/ 0 h 997202"/>
                <a:gd name="connsiteX0" fmla="*/ 662763 w 1313128"/>
                <a:gd name="connsiteY0" fmla="*/ 417 h 997202"/>
                <a:gd name="connsiteX1" fmla="*/ 1085804 w 1313128"/>
                <a:gd name="connsiteY1" fmla="*/ 1739 h 997202"/>
                <a:gd name="connsiteX2" fmla="*/ 662752 w 1313128"/>
                <a:gd name="connsiteY2" fmla="*/ 424 h 997202"/>
                <a:gd name="connsiteX3" fmla="*/ 662750 w 1313128"/>
                <a:gd name="connsiteY3" fmla="*/ 425 h 997202"/>
                <a:gd name="connsiteX4" fmla="*/ 1085803 w 1313128"/>
                <a:gd name="connsiteY4" fmla="*/ 1740 h 997202"/>
                <a:gd name="connsiteX5" fmla="*/ 1268564 w 1313128"/>
                <a:gd name="connsiteY5" fmla="*/ 2311 h 997202"/>
                <a:gd name="connsiteX6" fmla="*/ 1268564 w 1313128"/>
                <a:gd name="connsiteY6" fmla="*/ 2311 h 997202"/>
                <a:gd name="connsiteX7" fmla="*/ 1085804 w 1313128"/>
                <a:gd name="connsiteY7" fmla="*/ 1740 h 997202"/>
                <a:gd name="connsiteX8" fmla="*/ 1268564 w 1313128"/>
                <a:gd name="connsiteY8" fmla="*/ 2308 h 997202"/>
                <a:gd name="connsiteX9" fmla="*/ 1268570 w 1313128"/>
                <a:gd name="connsiteY9" fmla="*/ 2308 h 997202"/>
                <a:gd name="connsiteX10" fmla="*/ 1302967 w 1313128"/>
                <a:gd name="connsiteY10" fmla="*/ 133771 h 997202"/>
                <a:gd name="connsiteX11" fmla="*/ 1313123 w 1313128"/>
                <a:gd name="connsiteY11" fmla="*/ 265480 h 997202"/>
                <a:gd name="connsiteX12" fmla="*/ 662170 w 1313128"/>
                <a:gd name="connsiteY12" fmla="*/ 263134 h 997202"/>
                <a:gd name="connsiteX13" fmla="*/ 622821 w 1313128"/>
                <a:gd name="connsiteY13" fmla="*/ 268132 h 997202"/>
                <a:gd name="connsiteX14" fmla="*/ 622816 w 1313128"/>
                <a:gd name="connsiteY14" fmla="*/ 268134 h 997202"/>
                <a:gd name="connsiteX15" fmla="*/ 662165 w 1313128"/>
                <a:gd name="connsiteY15" fmla="*/ 263136 h 997202"/>
                <a:gd name="connsiteX16" fmla="*/ 1313118 w 1313128"/>
                <a:gd name="connsiteY16" fmla="*/ 265481 h 997202"/>
                <a:gd name="connsiteX17" fmla="*/ 939810 w 1313128"/>
                <a:gd name="connsiteY17" fmla="*/ 898890 h 997202"/>
                <a:gd name="connsiteX18" fmla="*/ 289813 w 1313128"/>
                <a:gd name="connsiteY18" fmla="*/ 942091 h 997202"/>
                <a:gd name="connsiteX19" fmla="*/ 204589 w 1313128"/>
                <a:gd name="connsiteY19" fmla="*/ 900958 h 997202"/>
                <a:gd name="connsiteX20" fmla="*/ 204588 w 1313128"/>
                <a:gd name="connsiteY20" fmla="*/ 900959 h 997202"/>
                <a:gd name="connsiteX21" fmla="*/ 204587 w 1313128"/>
                <a:gd name="connsiteY21" fmla="*/ 900960 h 997202"/>
                <a:gd name="connsiteX22" fmla="*/ 96063 w 1313128"/>
                <a:gd name="connsiteY22" fmla="*/ 825641 h 997202"/>
                <a:gd name="connsiteX23" fmla="*/ 0 w 1313128"/>
                <a:gd name="connsiteY23" fmla="*/ 729530 h 997202"/>
                <a:gd name="connsiteX24" fmla="*/ 304497 w 1313128"/>
                <a:gd name="connsiteY24" fmla="*/ 205797 h 997202"/>
                <a:gd name="connsiteX25" fmla="*/ 371174 w 1313128"/>
                <a:gd name="connsiteY25" fmla="*/ 119844 h 997202"/>
                <a:gd name="connsiteX26" fmla="*/ 456217 w 1313128"/>
                <a:gd name="connsiteY26" fmla="*/ 55242 h 997202"/>
                <a:gd name="connsiteX27" fmla="*/ 554884 w 1313128"/>
                <a:gd name="connsiteY27" fmla="*/ 14522 h 997202"/>
                <a:gd name="connsiteX28" fmla="*/ 662746 w 1313128"/>
                <a:gd name="connsiteY28" fmla="*/ 418 h 997202"/>
                <a:gd name="connsiteX29" fmla="*/ 662762 w 1313128"/>
                <a:gd name="connsiteY29" fmla="*/ 418 h 997202"/>
                <a:gd name="connsiteX30" fmla="*/ 662763 w 1313128"/>
                <a:gd name="connsiteY30" fmla="*/ 417 h 997202"/>
                <a:gd name="connsiteX31" fmla="*/ 663489 w 1313128"/>
                <a:gd name="connsiteY31" fmla="*/ 0 h 997202"/>
                <a:gd name="connsiteX32" fmla="*/ 662762 w 1313128"/>
                <a:gd name="connsiteY32" fmla="*/ 417 h 997202"/>
                <a:gd name="connsiteX33" fmla="*/ 662746 w 1313128"/>
                <a:gd name="connsiteY33" fmla="*/ 417 h 997202"/>
                <a:gd name="connsiteX34" fmla="*/ 554884 w 1313128"/>
                <a:gd name="connsiteY34" fmla="*/ 14521 h 997202"/>
                <a:gd name="connsiteX35" fmla="*/ 456217 w 1313128"/>
                <a:gd name="connsiteY35" fmla="*/ 55241 h 997202"/>
                <a:gd name="connsiteX36" fmla="*/ 456534 w 1313128"/>
                <a:gd name="connsiteY36" fmla="*/ 55000 h 997202"/>
                <a:gd name="connsiteX37" fmla="*/ 663489 w 1313128"/>
                <a:gd name="connsiteY37" fmla="*/ 0 h 997202"/>
                <a:gd name="connsiteX0" fmla="*/ 662763 w 1313128"/>
                <a:gd name="connsiteY0" fmla="*/ 417 h 997202"/>
                <a:gd name="connsiteX1" fmla="*/ 1085804 w 1313128"/>
                <a:gd name="connsiteY1" fmla="*/ 1739 h 997202"/>
                <a:gd name="connsiteX2" fmla="*/ 662752 w 1313128"/>
                <a:gd name="connsiteY2" fmla="*/ 424 h 997202"/>
                <a:gd name="connsiteX3" fmla="*/ 662750 w 1313128"/>
                <a:gd name="connsiteY3" fmla="*/ 425 h 997202"/>
                <a:gd name="connsiteX4" fmla="*/ 1085803 w 1313128"/>
                <a:gd name="connsiteY4" fmla="*/ 1740 h 997202"/>
                <a:gd name="connsiteX5" fmla="*/ 1268564 w 1313128"/>
                <a:gd name="connsiteY5" fmla="*/ 2311 h 997202"/>
                <a:gd name="connsiteX6" fmla="*/ 1268564 w 1313128"/>
                <a:gd name="connsiteY6" fmla="*/ 2311 h 997202"/>
                <a:gd name="connsiteX7" fmla="*/ 1085804 w 1313128"/>
                <a:gd name="connsiteY7" fmla="*/ 1740 h 997202"/>
                <a:gd name="connsiteX8" fmla="*/ 1268564 w 1313128"/>
                <a:gd name="connsiteY8" fmla="*/ 2308 h 997202"/>
                <a:gd name="connsiteX9" fmla="*/ 1268570 w 1313128"/>
                <a:gd name="connsiteY9" fmla="*/ 2308 h 997202"/>
                <a:gd name="connsiteX10" fmla="*/ 1302967 w 1313128"/>
                <a:gd name="connsiteY10" fmla="*/ 133771 h 997202"/>
                <a:gd name="connsiteX11" fmla="*/ 1313123 w 1313128"/>
                <a:gd name="connsiteY11" fmla="*/ 265480 h 997202"/>
                <a:gd name="connsiteX12" fmla="*/ 662170 w 1313128"/>
                <a:gd name="connsiteY12" fmla="*/ 263134 h 997202"/>
                <a:gd name="connsiteX13" fmla="*/ 622821 w 1313128"/>
                <a:gd name="connsiteY13" fmla="*/ 268132 h 997202"/>
                <a:gd name="connsiteX14" fmla="*/ 622816 w 1313128"/>
                <a:gd name="connsiteY14" fmla="*/ 268134 h 997202"/>
                <a:gd name="connsiteX15" fmla="*/ 1313118 w 1313128"/>
                <a:gd name="connsiteY15" fmla="*/ 265481 h 997202"/>
                <a:gd name="connsiteX16" fmla="*/ 939810 w 1313128"/>
                <a:gd name="connsiteY16" fmla="*/ 898890 h 997202"/>
                <a:gd name="connsiteX17" fmla="*/ 289813 w 1313128"/>
                <a:gd name="connsiteY17" fmla="*/ 942091 h 997202"/>
                <a:gd name="connsiteX18" fmla="*/ 204589 w 1313128"/>
                <a:gd name="connsiteY18" fmla="*/ 900958 h 997202"/>
                <a:gd name="connsiteX19" fmla="*/ 204588 w 1313128"/>
                <a:gd name="connsiteY19" fmla="*/ 900959 h 997202"/>
                <a:gd name="connsiteX20" fmla="*/ 204587 w 1313128"/>
                <a:gd name="connsiteY20" fmla="*/ 900960 h 997202"/>
                <a:gd name="connsiteX21" fmla="*/ 96063 w 1313128"/>
                <a:gd name="connsiteY21" fmla="*/ 825641 h 997202"/>
                <a:gd name="connsiteX22" fmla="*/ 0 w 1313128"/>
                <a:gd name="connsiteY22" fmla="*/ 729530 h 997202"/>
                <a:gd name="connsiteX23" fmla="*/ 304497 w 1313128"/>
                <a:gd name="connsiteY23" fmla="*/ 205797 h 997202"/>
                <a:gd name="connsiteX24" fmla="*/ 371174 w 1313128"/>
                <a:gd name="connsiteY24" fmla="*/ 119844 h 997202"/>
                <a:gd name="connsiteX25" fmla="*/ 456217 w 1313128"/>
                <a:gd name="connsiteY25" fmla="*/ 55242 h 997202"/>
                <a:gd name="connsiteX26" fmla="*/ 554884 w 1313128"/>
                <a:gd name="connsiteY26" fmla="*/ 14522 h 997202"/>
                <a:gd name="connsiteX27" fmla="*/ 662746 w 1313128"/>
                <a:gd name="connsiteY27" fmla="*/ 418 h 997202"/>
                <a:gd name="connsiteX28" fmla="*/ 662762 w 1313128"/>
                <a:gd name="connsiteY28" fmla="*/ 418 h 997202"/>
                <a:gd name="connsiteX29" fmla="*/ 662763 w 1313128"/>
                <a:gd name="connsiteY29" fmla="*/ 417 h 997202"/>
                <a:gd name="connsiteX30" fmla="*/ 663489 w 1313128"/>
                <a:gd name="connsiteY30" fmla="*/ 0 h 997202"/>
                <a:gd name="connsiteX31" fmla="*/ 662762 w 1313128"/>
                <a:gd name="connsiteY31" fmla="*/ 417 h 997202"/>
                <a:gd name="connsiteX32" fmla="*/ 662746 w 1313128"/>
                <a:gd name="connsiteY32" fmla="*/ 417 h 997202"/>
                <a:gd name="connsiteX33" fmla="*/ 554884 w 1313128"/>
                <a:gd name="connsiteY33" fmla="*/ 14521 h 997202"/>
                <a:gd name="connsiteX34" fmla="*/ 456217 w 1313128"/>
                <a:gd name="connsiteY34" fmla="*/ 55241 h 997202"/>
                <a:gd name="connsiteX35" fmla="*/ 456534 w 1313128"/>
                <a:gd name="connsiteY35" fmla="*/ 55000 h 997202"/>
                <a:gd name="connsiteX36" fmla="*/ 663489 w 1313128"/>
                <a:gd name="connsiteY36" fmla="*/ 0 h 997202"/>
                <a:gd name="connsiteX0" fmla="*/ 662763 w 1313128"/>
                <a:gd name="connsiteY0" fmla="*/ 417 h 997202"/>
                <a:gd name="connsiteX1" fmla="*/ 1085804 w 1313128"/>
                <a:gd name="connsiteY1" fmla="*/ 1739 h 997202"/>
                <a:gd name="connsiteX2" fmla="*/ 662752 w 1313128"/>
                <a:gd name="connsiteY2" fmla="*/ 424 h 997202"/>
                <a:gd name="connsiteX3" fmla="*/ 662750 w 1313128"/>
                <a:gd name="connsiteY3" fmla="*/ 425 h 997202"/>
                <a:gd name="connsiteX4" fmla="*/ 1085803 w 1313128"/>
                <a:gd name="connsiteY4" fmla="*/ 1740 h 997202"/>
                <a:gd name="connsiteX5" fmla="*/ 1268564 w 1313128"/>
                <a:gd name="connsiteY5" fmla="*/ 2311 h 997202"/>
                <a:gd name="connsiteX6" fmla="*/ 1268564 w 1313128"/>
                <a:gd name="connsiteY6" fmla="*/ 2311 h 997202"/>
                <a:gd name="connsiteX7" fmla="*/ 1085804 w 1313128"/>
                <a:gd name="connsiteY7" fmla="*/ 1740 h 997202"/>
                <a:gd name="connsiteX8" fmla="*/ 1268564 w 1313128"/>
                <a:gd name="connsiteY8" fmla="*/ 2308 h 997202"/>
                <a:gd name="connsiteX9" fmla="*/ 1268570 w 1313128"/>
                <a:gd name="connsiteY9" fmla="*/ 2308 h 997202"/>
                <a:gd name="connsiteX10" fmla="*/ 1302967 w 1313128"/>
                <a:gd name="connsiteY10" fmla="*/ 133771 h 997202"/>
                <a:gd name="connsiteX11" fmla="*/ 1313123 w 1313128"/>
                <a:gd name="connsiteY11" fmla="*/ 265480 h 997202"/>
                <a:gd name="connsiteX12" fmla="*/ 662170 w 1313128"/>
                <a:gd name="connsiteY12" fmla="*/ 263134 h 997202"/>
                <a:gd name="connsiteX13" fmla="*/ 622821 w 1313128"/>
                <a:gd name="connsiteY13" fmla="*/ 268132 h 997202"/>
                <a:gd name="connsiteX14" fmla="*/ 1313118 w 1313128"/>
                <a:gd name="connsiteY14" fmla="*/ 265481 h 997202"/>
                <a:gd name="connsiteX15" fmla="*/ 939810 w 1313128"/>
                <a:gd name="connsiteY15" fmla="*/ 898890 h 997202"/>
                <a:gd name="connsiteX16" fmla="*/ 289813 w 1313128"/>
                <a:gd name="connsiteY16" fmla="*/ 942091 h 997202"/>
                <a:gd name="connsiteX17" fmla="*/ 204589 w 1313128"/>
                <a:gd name="connsiteY17" fmla="*/ 900958 h 997202"/>
                <a:gd name="connsiteX18" fmla="*/ 204588 w 1313128"/>
                <a:gd name="connsiteY18" fmla="*/ 900959 h 997202"/>
                <a:gd name="connsiteX19" fmla="*/ 204587 w 1313128"/>
                <a:gd name="connsiteY19" fmla="*/ 900960 h 997202"/>
                <a:gd name="connsiteX20" fmla="*/ 96063 w 1313128"/>
                <a:gd name="connsiteY20" fmla="*/ 825641 h 997202"/>
                <a:gd name="connsiteX21" fmla="*/ 0 w 1313128"/>
                <a:gd name="connsiteY21" fmla="*/ 729530 h 997202"/>
                <a:gd name="connsiteX22" fmla="*/ 304497 w 1313128"/>
                <a:gd name="connsiteY22" fmla="*/ 205797 h 997202"/>
                <a:gd name="connsiteX23" fmla="*/ 371174 w 1313128"/>
                <a:gd name="connsiteY23" fmla="*/ 119844 h 997202"/>
                <a:gd name="connsiteX24" fmla="*/ 456217 w 1313128"/>
                <a:gd name="connsiteY24" fmla="*/ 55242 h 997202"/>
                <a:gd name="connsiteX25" fmla="*/ 554884 w 1313128"/>
                <a:gd name="connsiteY25" fmla="*/ 14522 h 997202"/>
                <a:gd name="connsiteX26" fmla="*/ 662746 w 1313128"/>
                <a:gd name="connsiteY26" fmla="*/ 418 h 997202"/>
                <a:gd name="connsiteX27" fmla="*/ 662762 w 1313128"/>
                <a:gd name="connsiteY27" fmla="*/ 418 h 997202"/>
                <a:gd name="connsiteX28" fmla="*/ 662763 w 1313128"/>
                <a:gd name="connsiteY28" fmla="*/ 417 h 997202"/>
                <a:gd name="connsiteX29" fmla="*/ 663489 w 1313128"/>
                <a:gd name="connsiteY29" fmla="*/ 0 h 997202"/>
                <a:gd name="connsiteX30" fmla="*/ 662762 w 1313128"/>
                <a:gd name="connsiteY30" fmla="*/ 417 h 997202"/>
                <a:gd name="connsiteX31" fmla="*/ 662746 w 1313128"/>
                <a:gd name="connsiteY31" fmla="*/ 417 h 997202"/>
                <a:gd name="connsiteX32" fmla="*/ 554884 w 1313128"/>
                <a:gd name="connsiteY32" fmla="*/ 14521 h 997202"/>
                <a:gd name="connsiteX33" fmla="*/ 456217 w 1313128"/>
                <a:gd name="connsiteY33" fmla="*/ 55241 h 997202"/>
                <a:gd name="connsiteX34" fmla="*/ 456534 w 1313128"/>
                <a:gd name="connsiteY34" fmla="*/ 55000 h 997202"/>
                <a:gd name="connsiteX35" fmla="*/ 663489 w 1313128"/>
                <a:gd name="connsiteY35" fmla="*/ 0 h 997202"/>
                <a:gd name="connsiteX0" fmla="*/ 662763 w 1313128"/>
                <a:gd name="connsiteY0" fmla="*/ 417 h 997202"/>
                <a:gd name="connsiteX1" fmla="*/ 1085804 w 1313128"/>
                <a:gd name="connsiteY1" fmla="*/ 1739 h 997202"/>
                <a:gd name="connsiteX2" fmla="*/ 662752 w 1313128"/>
                <a:gd name="connsiteY2" fmla="*/ 424 h 997202"/>
                <a:gd name="connsiteX3" fmla="*/ 662750 w 1313128"/>
                <a:gd name="connsiteY3" fmla="*/ 425 h 997202"/>
                <a:gd name="connsiteX4" fmla="*/ 1085803 w 1313128"/>
                <a:gd name="connsiteY4" fmla="*/ 1740 h 997202"/>
                <a:gd name="connsiteX5" fmla="*/ 1268564 w 1313128"/>
                <a:gd name="connsiteY5" fmla="*/ 2311 h 997202"/>
                <a:gd name="connsiteX6" fmla="*/ 1268564 w 1313128"/>
                <a:gd name="connsiteY6" fmla="*/ 2311 h 997202"/>
                <a:gd name="connsiteX7" fmla="*/ 1085804 w 1313128"/>
                <a:gd name="connsiteY7" fmla="*/ 1740 h 997202"/>
                <a:gd name="connsiteX8" fmla="*/ 1268564 w 1313128"/>
                <a:gd name="connsiteY8" fmla="*/ 2308 h 997202"/>
                <a:gd name="connsiteX9" fmla="*/ 1268570 w 1313128"/>
                <a:gd name="connsiteY9" fmla="*/ 2308 h 997202"/>
                <a:gd name="connsiteX10" fmla="*/ 1302967 w 1313128"/>
                <a:gd name="connsiteY10" fmla="*/ 133771 h 997202"/>
                <a:gd name="connsiteX11" fmla="*/ 1313123 w 1313128"/>
                <a:gd name="connsiteY11" fmla="*/ 265480 h 997202"/>
                <a:gd name="connsiteX12" fmla="*/ 662170 w 1313128"/>
                <a:gd name="connsiteY12" fmla="*/ 263134 h 997202"/>
                <a:gd name="connsiteX13" fmla="*/ 1313118 w 1313128"/>
                <a:gd name="connsiteY13" fmla="*/ 265481 h 997202"/>
                <a:gd name="connsiteX14" fmla="*/ 939810 w 1313128"/>
                <a:gd name="connsiteY14" fmla="*/ 898890 h 997202"/>
                <a:gd name="connsiteX15" fmla="*/ 289813 w 1313128"/>
                <a:gd name="connsiteY15" fmla="*/ 942091 h 997202"/>
                <a:gd name="connsiteX16" fmla="*/ 204589 w 1313128"/>
                <a:gd name="connsiteY16" fmla="*/ 900958 h 997202"/>
                <a:gd name="connsiteX17" fmla="*/ 204588 w 1313128"/>
                <a:gd name="connsiteY17" fmla="*/ 900959 h 997202"/>
                <a:gd name="connsiteX18" fmla="*/ 204587 w 1313128"/>
                <a:gd name="connsiteY18" fmla="*/ 900960 h 997202"/>
                <a:gd name="connsiteX19" fmla="*/ 96063 w 1313128"/>
                <a:gd name="connsiteY19" fmla="*/ 825641 h 997202"/>
                <a:gd name="connsiteX20" fmla="*/ 0 w 1313128"/>
                <a:gd name="connsiteY20" fmla="*/ 729530 h 997202"/>
                <a:gd name="connsiteX21" fmla="*/ 304497 w 1313128"/>
                <a:gd name="connsiteY21" fmla="*/ 205797 h 997202"/>
                <a:gd name="connsiteX22" fmla="*/ 371174 w 1313128"/>
                <a:gd name="connsiteY22" fmla="*/ 119844 h 997202"/>
                <a:gd name="connsiteX23" fmla="*/ 456217 w 1313128"/>
                <a:gd name="connsiteY23" fmla="*/ 55242 h 997202"/>
                <a:gd name="connsiteX24" fmla="*/ 554884 w 1313128"/>
                <a:gd name="connsiteY24" fmla="*/ 14522 h 997202"/>
                <a:gd name="connsiteX25" fmla="*/ 662746 w 1313128"/>
                <a:gd name="connsiteY25" fmla="*/ 418 h 997202"/>
                <a:gd name="connsiteX26" fmla="*/ 662762 w 1313128"/>
                <a:gd name="connsiteY26" fmla="*/ 418 h 997202"/>
                <a:gd name="connsiteX27" fmla="*/ 662763 w 1313128"/>
                <a:gd name="connsiteY27" fmla="*/ 417 h 997202"/>
                <a:gd name="connsiteX28" fmla="*/ 663489 w 1313128"/>
                <a:gd name="connsiteY28" fmla="*/ 0 h 997202"/>
                <a:gd name="connsiteX29" fmla="*/ 662762 w 1313128"/>
                <a:gd name="connsiteY29" fmla="*/ 417 h 997202"/>
                <a:gd name="connsiteX30" fmla="*/ 662746 w 1313128"/>
                <a:gd name="connsiteY30" fmla="*/ 417 h 997202"/>
                <a:gd name="connsiteX31" fmla="*/ 554884 w 1313128"/>
                <a:gd name="connsiteY31" fmla="*/ 14521 h 997202"/>
                <a:gd name="connsiteX32" fmla="*/ 456217 w 1313128"/>
                <a:gd name="connsiteY32" fmla="*/ 55241 h 997202"/>
                <a:gd name="connsiteX33" fmla="*/ 456534 w 1313128"/>
                <a:gd name="connsiteY33" fmla="*/ 55000 h 997202"/>
                <a:gd name="connsiteX34" fmla="*/ 663489 w 1313128"/>
                <a:gd name="connsiteY34" fmla="*/ 0 h 997202"/>
                <a:gd name="connsiteX0" fmla="*/ 662763 w 1313128"/>
                <a:gd name="connsiteY0" fmla="*/ 417 h 997202"/>
                <a:gd name="connsiteX1" fmla="*/ 1085804 w 1313128"/>
                <a:gd name="connsiteY1" fmla="*/ 1739 h 997202"/>
                <a:gd name="connsiteX2" fmla="*/ 662752 w 1313128"/>
                <a:gd name="connsiteY2" fmla="*/ 424 h 997202"/>
                <a:gd name="connsiteX3" fmla="*/ 662750 w 1313128"/>
                <a:gd name="connsiteY3" fmla="*/ 425 h 997202"/>
                <a:gd name="connsiteX4" fmla="*/ 1085803 w 1313128"/>
                <a:gd name="connsiteY4" fmla="*/ 1740 h 997202"/>
                <a:gd name="connsiteX5" fmla="*/ 1268564 w 1313128"/>
                <a:gd name="connsiteY5" fmla="*/ 2311 h 997202"/>
                <a:gd name="connsiteX6" fmla="*/ 1268564 w 1313128"/>
                <a:gd name="connsiteY6" fmla="*/ 2311 h 997202"/>
                <a:gd name="connsiteX7" fmla="*/ 1085804 w 1313128"/>
                <a:gd name="connsiteY7" fmla="*/ 1740 h 997202"/>
                <a:gd name="connsiteX8" fmla="*/ 1268564 w 1313128"/>
                <a:gd name="connsiteY8" fmla="*/ 2308 h 997202"/>
                <a:gd name="connsiteX9" fmla="*/ 1268570 w 1313128"/>
                <a:gd name="connsiteY9" fmla="*/ 2308 h 997202"/>
                <a:gd name="connsiteX10" fmla="*/ 1302967 w 1313128"/>
                <a:gd name="connsiteY10" fmla="*/ 133771 h 997202"/>
                <a:gd name="connsiteX11" fmla="*/ 1313123 w 1313128"/>
                <a:gd name="connsiteY11" fmla="*/ 265480 h 997202"/>
                <a:gd name="connsiteX12" fmla="*/ 1313118 w 1313128"/>
                <a:gd name="connsiteY12" fmla="*/ 265481 h 997202"/>
                <a:gd name="connsiteX13" fmla="*/ 939810 w 1313128"/>
                <a:gd name="connsiteY13" fmla="*/ 898890 h 997202"/>
                <a:gd name="connsiteX14" fmla="*/ 289813 w 1313128"/>
                <a:gd name="connsiteY14" fmla="*/ 942091 h 997202"/>
                <a:gd name="connsiteX15" fmla="*/ 204589 w 1313128"/>
                <a:gd name="connsiteY15" fmla="*/ 900958 h 997202"/>
                <a:gd name="connsiteX16" fmla="*/ 204588 w 1313128"/>
                <a:gd name="connsiteY16" fmla="*/ 900959 h 997202"/>
                <a:gd name="connsiteX17" fmla="*/ 204587 w 1313128"/>
                <a:gd name="connsiteY17" fmla="*/ 900960 h 997202"/>
                <a:gd name="connsiteX18" fmla="*/ 96063 w 1313128"/>
                <a:gd name="connsiteY18" fmla="*/ 825641 h 997202"/>
                <a:gd name="connsiteX19" fmla="*/ 0 w 1313128"/>
                <a:gd name="connsiteY19" fmla="*/ 729530 h 997202"/>
                <a:gd name="connsiteX20" fmla="*/ 304497 w 1313128"/>
                <a:gd name="connsiteY20" fmla="*/ 205797 h 997202"/>
                <a:gd name="connsiteX21" fmla="*/ 371174 w 1313128"/>
                <a:gd name="connsiteY21" fmla="*/ 119844 h 997202"/>
                <a:gd name="connsiteX22" fmla="*/ 456217 w 1313128"/>
                <a:gd name="connsiteY22" fmla="*/ 55242 h 997202"/>
                <a:gd name="connsiteX23" fmla="*/ 554884 w 1313128"/>
                <a:gd name="connsiteY23" fmla="*/ 14522 h 997202"/>
                <a:gd name="connsiteX24" fmla="*/ 662746 w 1313128"/>
                <a:gd name="connsiteY24" fmla="*/ 418 h 997202"/>
                <a:gd name="connsiteX25" fmla="*/ 662762 w 1313128"/>
                <a:gd name="connsiteY25" fmla="*/ 418 h 997202"/>
                <a:gd name="connsiteX26" fmla="*/ 662763 w 1313128"/>
                <a:gd name="connsiteY26" fmla="*/ 417 h 997202"/>
                <a:gd name="connsiteX27" fmla="*/ 663489 w 1313128"/>
                <a:gd name="connsiteY27" fmla="*/ 0 h 997202"/>
                <a:gd name="connsiteX28" fmla="*/ 662762 w 1313128"/>
                <a:gd name="connsiteY28" fmla="*/ 417 h 997202"/>
                <a:gd name="connsiteX29" fmla="*/ 662746 w 1313128"/>
                <a:gd name="connsiteY29" fmla="*/ 417 h 997202"/>
                <a:gd name="connsiteX30" fmla="*/ 554884 w 1313128"/>
                <a:gd name="connsiteY30" fmla="*/ 14521 h 997202"/>
                <a:gd name="connsiteX31" fmla="*/ 456217 w 1313128"/>
                <a:gd name="connsiteY31" fmla="*/ 55241 h 997202"/>
                <a:gd name="connsiteX32" fmla="*/ 456534 w 1313128"/>
                <a:gd name="connsiteY32" fmla="*/ 55000 h 997202"/>
                <a:gd name="connsiteX33" fmla="*/ 663489 w 1313128"/>
                <a:gd name="connsiteY33" fmla="*/ 0 h 997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313128" h="997202">
                  <a:moveTo>
                    <a:pt x="662763" y="417"/>
                  </a:moveTo>
                  <a:lnTo>
                    <a:pt x="1085804" y="1739"/>
                  </a:lnTo>
                  <a:lnTo>
                    <a:pt x="662752" y="424"/>
                  </a:lnTo>
                  <a:cubicBezTo>
                    <a:pt x="662751" y="424"/>
                    <a:pt x="662751" y="425"/>
                    <a:pt x="662750" y="425"/>
                  </a:cubicBezTo>
                  <a:lnTo>
                    <a:pt x="1085803" y="1740"/>
                  </a:lnTo>
                  <a:lnTo>
                    <a:pt x="1268564" y="2311"/>
                  </a:lnTo>
                  <a:lnTo>
                    <a:pt x="1268564" y="2311"/>
                  </a:lnTo>
                  <a:lnTo>
                    <a:pt x="1085804" y="1740"/>
                  </a:lnTo>
                  <a:lnTo>
                    <a:pt x="1268564" y="2308"/>
                  </a:lnTo>
                  <a:lnTo>
                    <a:pt x="1268570" y="2308"/>
                  </a:lnTo>
                  <a:cubicBezTo>
                    <a:pt x="1284691" y="45737"/>
                    <a:pt x="1295144" y="89495"/>
                    <a:pt x="1302967" y="133771"/>
                  </a:cubicBezTo>
                  <a:cubicBezTo>
                    <a:pt x="1310373" y="177321"/>
                    <a:pt x="1313266" y="221503"/>
                    <a:pt x="1313123" y="265480"/>
                  </a:cubicBezTo>
                  <a:cubicBezTo>
                    <a:pt x="1313121" y="265480"/>
                    <a:pt x="1313120" y="265481"/>
                    <a:pt x="1313118" y="265481"/>
                  </a:cubicBezTo>
                  <a:cubicBezTo>
                    <a:pt x="1308949" y="518536"/>
                    <a:pt x="1175467" y="763797"/>
                    <a:pt x="939810" y="898890"/>
                  </a:cubicBezTo>
                  <a:cubicBezTo>
                    <a:pt x="733616" y="1017093"/>
                    <a:pt x="494155" y="1025175"/>
                    <a:pt x="289813" y="942091"/>
                  </a:cubicBezTo>
                  <a:lnTo>
                    <a:pt x="204589" y="900958"/>
                  </a:lnTo>
                  <a:lnTo>
                    <a:pt x="204588" y="900959"/>
                  </a:lnTo>
                  <a:lnTo>
                    <a:pt x="204587" y="900960"/>
                  </a:lnTo>
                  <a:cubicBezTo>
                    <a:pt x="166559" y="878865"/>
                    <a:pt x="129896" y="854042"/>
                    <a:pt x="96063" y="825641"/>
                  </a:cubicBezTo>
                  <a:cubicBezTo>
                    <a:pt x="61076" y="796938"/>
                    <a:pt x="28910" y="764653"/>
                    <a:pt x="0" y="729530"/>
                  </a:cubicBezTo>
                  <a:lnTo>
                    <a:pt x="304497" y="205797"/>
                  </a:lnTo>
                  <a:cubicBezTo>
                    <a:pt x="323059" y="173943"/>
                    <a:pt x="345560" y="145135"/>
                    <a:pt x="371174" y="119844"/>
                  </a:cubicBezTo>
                  <a:lnTo>
                    <a:pt x="456217" y="55242"/>
                  </a:lnTo>
                  <a:lnTo>
                    <a:pt x="554884" y="14522"/>
                  </a:lnTo>
                  <a:cubicBezTo>
                    <a:pt x="589651" y="5198"/>
                    <a:pt x="625881" y="339"/>
                    <a:pt x="662746" y="418"/>
                  </a:cubicBezTo>
                  <a:lnTo>
                    <a:pt x="662762" y="418"/>
                  </a:lnTo>
                  <a:lnTo>
                    <a:pt x="662763" y="417"/>
                  </a:lnTo>
                  <a:close/>
                  <a:moveTo>
                    <a:pt x="663489" y="0"/>
                  </a:moveTo>
                  <a:lnTo>
                    <a:pt x="662762" y="417"/>
                  </a:lnTo>
                  <a:lnTo>
                    <a:pt x="662746" y="417"/>
                  </a:lnTo>
                  <a:cubicBezTo>
                    <a:pt x="625881" y="338"/>
                    <a:pt x="589651" y="5197"/>
                    <a:pt x="554884" y="14521"/>
                  </a:cubicBezTo>
                  <a:lnTo>
                    <a:pt x="456217" y="55241"/>
                  </a:lnTo>
                  <a:lnTo>
                    <a:pt x="456534" y="55000"/>
                  </a:lnTo>
                  <a:cubicBezTo>
                    <a:pt x="518568" y="19438"/>
                    <a:pt x="589755" y="-157"/>
                    <a:pt x="663489" y="0"/>
                  </a:cubicBezTo>
                  <a:close/>
                </a:path>
              </a:pathLst>
            </a:custGeom>
            <a:solidFill>
              <a:srgbClr val="A26700"/>
            </a:solidFill>
            <a:ln w="1152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350" b="1">
                <a:latin typeface="Biome Light" panose="020B0502040204020203" pitchFamily="34" charset="0"/>
                <a:cs typeface="Biome Light" panose="020B0502040204020203" pitchFamily="34" charset="0"/>
              </a:endParaRPr>
            </a:p>
          </p:txBody>
        </p:sp>
        <p:sp>
          <p:nvSpPr>
            <p:cNvPr id="52" name="Freeform: Shape 39">
              <a:extLst>
                <a:ext uri="{FF2B5EF4-FFF2-40B4-BE49-F238E27FC236}">
                  <a16:creationId xmlns:a16="http://schemas.microsoft.com/office/drawing/2014/main" id="{E8529FDB-A29B-B307-9B2C-180D562284ED}"/>
                </a:ext>
              </a:extLst>
            </p:cNvPr>
            <p:cNvSpPr/>
            <p:nvPr/>
          </p:nvSpPr>
          <p:spPr>
            <a:xfrm>
              <a:off x="3560002" y="2363324"/>
              <a:ext cx="831397" cy="550553"/>
            </a:xfrm>
            <a:custGeom>
              <a:avLst/>
              <a:gdLst>
                <a:gd name="connsiteX0" fmla="*/ 457576 w 1108529"/>
                <a:gd name="connsiteY0" fmla="*/ 4 h 734070"/>
                <a:gd name="connsiteX1" fmla="*/ 1108529 w 1108529"/>
                <a:gd name="connsiteY1" fmla="*/ 2349 h 734070"/>
                <a:gd name="connsiteX2" fmla="*/ 735221 w 1108529"/>
                <a:gd name="connsiteY2" fmla="*/ 635758 h 734070"/>
                <a:gd name="connsiteX3" fmla="*/ 85224 w 1108529"/>
                <a:gd name="connsiteY3" fmla="*/ 678959 h 734070"/>
                <a:gd name="connsiteX4" fmla="*/ 0 w 1108529"/>
                <a:gd name="connsiteY4" fmla="*/ 637826 h 734070"/>
                <a:gd name="connsiteX5" fmla="*/ 326910 w 1108529"/>
                <a:gd name="connsiteY5" fmla="*/ 74911 h 734070"/>
                <a:gd name="connsiteX6" fmla="*/ 351106 w 1108529"/>
                <a:gd name="connsiteY6" fmla="*/ 43480 h 734070"/>
                <a:gd name="connsiteX7" fmla="*/ 382143 w 1108529"/>
                <a:gd name="connsiteY7" fmla="*/ 19835 h 734070"/>
                <a:gd name="connsiteX8" fmla="*/ 418226 w 1108529"/>
                <a:gd name="connsiteY8" fmla="*/ 5002 h 734070"/>
                <a:gd name="connsiteX9" fmla="*/ 457576 w 1108529"/>
                <a:gd name="connsiteY9" fmla="*/ 4 h 734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08529" h="734070">
                  <a:moveTo>
                    <a:pt x="457576" y="4"/>
                  </a:moveTo>
                  <a:lnTo>
                    <a:pt x="1108529" y="2349"/>
                  </a:lnTo>
                  <a:cubicBezTo>
                    <a:pt x="1104360" y="255404"/>
                    <a:pt x="970878" y="500665"/>
                    <a:pt x="735221" y="635758"/>
                  </a:cubicBezTo>
                  <a:cubicBezTo>
                    <a:pt x="529027" y="753961"/>
                    <a:pt x="289566" y="762043"/>
                    <a:pt x="85224" y="678959"/>
                  </a:cubicBezTo>
                  <a:lnTo>
                    <a:pt x="0" y="637826"/>
                  </a:lnTo>
                  <a:lnTo>
                    <a:pt x="326910" y="74911"/>
                  </a:lnTo>
                  <a:cubicBezTo>
                    <a:pt x="333636" y="63251"/>
                    <a:pt x="341801" y="52717"/>
                    <a:pt x="351106" y="43480"/>
                  </a:cubicBezTo>
                  <a:lnTo>
                    <a:pt x="382143" y="19835"/>
                  </a:lnTo>
                  <a:lnTo>
                    <a:pt x="418226" y="5002"/>
                  </a:lnTo>
                  <a:cubicBezTo>
                    <a:pt x="430899" y="1639"/>
                    <a:pt x="444115" y="-84"/>
                    <a:pt x="457576" y="4"/>
                  </a:cubicBezTo>
                  <a:close/>
                </a:path>
              </a:pathLst>
            </a:custGeom>
            <a:solidFill>
              <a:srgbClr val="CEBA8B"/>
            </a:solidFill>
            <a:ln w="1152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350" b="1">
                <a:latin typeface="Biome Light" panose="020B0502040204020203" pitchFamily="34" charset="0"/>
                <a:cs typeface="Biome Light" panose="020B0502040204020203" pitchFamily="34" charset="0"/>
              </a:endParaRPr>
            </a:p>
          </p:txBody>
        </p:sp>
      </p:grpSp>
      <p:grpSp>
        <p:nvGrpSpPr>
          <p:cNvPr id="6" name="Group 87">
            <a:extLst>
              <a:ext uri="{FF2B5EF4-FFF2-40B4-BE49-F238E27FC236}">
                <a16:creationId xmlns:a16="http://schemas.microsoft.com/office/drawing/2014/main" id="{00439636-8279-EE08-3048-F699ED2A414E}"/>
              </a:ext>
            </a:extLst>
          </p:cNvPr>
          <p:cNvGrpSpPr/>
          <p:nvPr/>
        </p:nvGrpSpPr>
        <p:grpSpPr>
          <a:xfrm>
            <a:off x="6239217" y="1402063"/>
            <a:ext cx="1474965" cy="1433627"/>
            <a:chOff x="4748778" y="1799392"/>
            <a:chExt cx="1114448" cy="1114485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46" name="Freeform: Shape 3">
              <a:extLst>
                <a:ext uri="{FF2B5EF4-FFF2-40B4-BE49-F238E27FC236}">
                  <a16:creationId xmlns:a16="http://schemas.microsoft.com/office/drawing/2014/main" id="{DD4F639E-03F0-263C-05DF-ACB0A8EC6FD0}"/>
                </a:ext>
              </a:extLst>
            </p:cNvPr>
            <p:cNvSpPr/>
            <p:nvPr/>
          </p:nvSpPr>
          <p:spPr>
            <a:xfrm>
              <a:off x="4780838" y="1799392"/>
              <a:ext cx="1082388" cy="915009"/>
            </a:xfrm>
            <a:custGeom>
              <a:avLst/>
              <a:gdLst>
                <a:gd name="connsiteX0" fmla="*/ 700218 w 1443184"/>
                <a:gd name="connsiteY0" fmla="*/ 0 h 1220012"/>
                <a:gd name="connsiteX1" fmla="*/ 1443184 w 1443184"/>
                <a:gd name="connsiteY1" fmla="*/ 742989 h 1220012"/>
                <a:gd name="connsiteX2" fmla="*/ 1316297 w 1443184"/>
                <a:gd name="connsiteY2" fmla="*/ 1158401 h 1220012"/>
                <a:gd name="connsiteX3" fmla="*/ 1265465 w 1443184"/>
                <a:gd name="connsiteY3" fmla="*/ 1220012 h 1220012"/>
                <a:gd name="connsiteX4" fmla="*/ 965884 w 1443184"/>
                <a:gd name="connsiteY4" fmla="*/ 704734 h 1220012"/>
                <a:gd name="connsiteX5" fmla="*/ 899206 w 1443184"/>
                <a:gd name="connsiteY5" fmla="*/ 618781 h 1220012"/>
                <a:gd name="connsiteX6" fmla="*/ 814162 w 1443184"/>
                <a:gd name="connsiteY6" fmla="*/ 554178 h 1220012"/>
                <a:gd name="connsiteX7" fmla="*/ 813846 w 1443184"/>
                <a:gd name="connsiteY7" fmla="*/ 553938 h 1220012"/>
                <a:gd name="connsiteX8" fmla="*/ 606892 w 1443184"/>
                <a:gd name="connsiteY8" fmla="*/ 498938 h 1220012"/>
                <a:gd name="connsiteX9" fmla="*/ 607616 w 1443184"/>
                <a:gd name="connsiteY9" fmla="*/ 499354 h 1220012"/>
                <a:gd name="connsiteX10" fmla="*/ 184710 w 1443184"/>
                <a:gd name="connsiteY10" fmla="*/ 500676 h 1220012"/>
                <a:gd name="connsiteX11" fmla="*/ 607628 w 1443184"/>
                <a:gd name="connsiteY11" fmla="*/ 499361 h 1220012"/>
                <a:gd name="connsiteX12" fmla="*/ 607630 w 1443184"/>
                <a:gd name="connsiteY12" fmla="*/ 499362 h 1220012"/>
                <a:gd name="connsiteX13" fmla="*/ 184710 w 1443184"/>
                <a:gd name="connsiteY13" fmla="*/ 500677 h 1220012"/>
                <a:gd name="connsiteX14" fmla="*/ 184516 w 1443184"/>
                <a:gd name="connsiteY14" fmla="*/ 500678 h 1220012"/>
                <a:gd name="connsiteX15" fmla="*/ 1820 w 1443184"/>
                <a:gd name="connsiteY15" fmla="*/ 501245 h 1220012"/>
                <a:gd name="connsiteX16" fmla="*/ 1818 w 1443184"/>
                <a:gd name="connsiteY16" fmla="*/ 501248 h 1220012"/>
                <a:gd name="connsiteX17" fmla="*/ 1817 w 1443184"/>
                <a:gd name="connsiteY17" fmla="*/ 501248 h 1220012"/>
                <a:gd name="connsiteX18" fmla="*/ 1819 w 1443184"/>
                <a:gd name="connsiteY18" fmla="*/ 501245 h 1220012"/>
                <a:gd name="connsiteX19" fmla="*/ 1810 w 1443184"/>
                <a:gd name="connsiteY19" fmla="*/ 501245 h 1220012"/>
                <a:gd name="connsiteX20" fmla="*/ 1018 w 1443184"/>
                <a:gd name="connsiteY20" fmla="*/ 504271 h 1220012"/>
                <a:gd name="connsiteX21" fmla="*/ 0 w 1443184"/>
                <a:gd name="connsiteY21" fmla="*/ 504164 h 1220012"/>
                <a:gd name="connsiteX22" fmla="*/ 15638 w 1443184"/>
                <a:gd name="connsiteY22" fmla="*/ 453784 h 1220012"/>
                <a:gd name="connsiteX23" fmla="*/ 700218 w 1443184"/>
                <a:gd name="connsiteY23" fmla="*/ 0 h 1220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443184" h="1220012">
                  <a:moveTo>
                    <a:pt x="700218" y="0"/>
                  </a:moveTo>
                  <a:cubicBezTo>
                    <a:pt x="1110547" y="0"/>
                    <a:pt x="1443184" y="332648"/>
                    <a:pt x="1443184" y="742989"/>
                  </a:cubicBezTo>
                  <a:cubicBezTo>
                    <a:pt x="1443184" y="896867"/>
                    <a:pt x="1396407" y="1039819"/>
                    <a:pt x="1316297" y="1158401"/>
                  </a:cubicBezTo>
                  <a:lnTo>
                    <a:pt x="1265465" y="1220012"/>
                  </a:lnTo>
                  <a:lnTo>
                    <a:pt x="965884" y="704734"/>
                  </a:lnTo>
                  <a:cubicBezTo>
                    <a:pt x="947322" y="672880"/>
                    <a:pt x="924821" y="644072"/>
                    <a:pt x="899206" y="618781"/>
                  </a:cubicBezTo>
                  <a:lnTo>
                    <a:pt x="814162" y="554178"/>
                  </a:lnTo>
                  <a:lnTo>
                    <a:pt x="813846" y="553938"/>
                  </a:lnTo>
                  <a:cubicBezTo>
                    <a:pt x="751812" y="518376"/>
                    <a:pt x="680626" y="498781"/>
                    <a:pt x="606892" y="498938"/>
                  </a:cubicBezTo>
                  <a:lnTo>
                    <a:pt x="607616" y="499354"/>
                  </a:lnTo>
                  <a:lnTo>
                    <a:pt x="184710" y="500676"/>
                  </a:lnTo>
                  <a:lnTo>
                    <a:pt x="607628" y="499361"/>
                  </a:lnTo>
                  <a:cubicBezTo>
                    <a:pt x="607629" y="499361"/>
                    <a:pt x="607629" y="499362"/>
                    <a:pt x="607630" y="499362"/>
                  </a:cubicBezTo>
                  <a:lnTo>
                    <a:pt x="184710" y="500677"/>
                  </a:lnTo>
                  <a:lnTo>
                    <a:pt x="184516" y="500678"/>
                  </a:lnTo>
                  <a:lnTo>
                    <a:pt x="1820" y="501245"/>
                  </a:lnTo>
                  <a:cubicBezTo>
                    <a:pt x="1819" y="501246"/>
                    <a:pt x="1819" y="501247"/>
                    <a:pt x="1818" y="501248"/>
                  </a:cubicBezTo>
                  <a:lnTo>
                    <a:pt x="1817" y="501248"/>
                  </a:lnTo>
                  <a:cubicBezTo>
                    <a:pt x="1818" y="501247"/>
                    <a:pt x="1818" y="501246"/>
                    <a:pt x="1819" y="501245"/>
                  </a:cubicBezTo>
                  <a:lnTo>
                    <a:pt x="1810" y="501245"/>
                  </a:lnTo>
                  <a:lnTo>
                    <a:pt x="1018" y="504271"/>
                  </a:lnTo>
                  <a:lnTo>
                    <a:pt x="0" y="504164"/>
                  </a:lnTo>
                  <a:lnTo>
                    <a:pt x="15638" y="453784"/>
                  </a:lnTo>
                  <a:cubicBezTo>
                    <a:pt x="128427" y="187115"/>
                    <a:pt x="392472" y="0"/>
                    <a:pt x="700218" y="0"/>
                  </a:cubicBezTo>
                  <a:close/>
                </a:path>
              </a:pathLst>
            </a:custGeom>
            <a:solidFill>
              <a:schemeClr val="bg1">
                <a:alpha val="69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b="1">
                <a:latin typeface="Biome Light" panose="020B0502040204020203" pitchFamily="34" charset="0"/>
                <a:cs typeface="Biome Light" panose="020B0502040204020203" pitchFamily="34" charset="0"/>
              </a:endParaRPr>
            </a:p>
          </p:txBody>
        </p:sp>
        <p:sp>
          <p:nvSpPr>
            <p:cNvPr id="47" name="Freeform: Shape 34">
              <a:extLst>
                <a:ext uri="{FF2B5EF4-FFF2-40B4-BE49-F238E27FC236}">
                  <a16:creationId xmlns:a16="http://schemas.microsoft.com/office/drawing/2014/main" id="{BE5A12C6-D3B1-BC20-71A8-5FC8AFD6BB74}"/>
                </a:ext>
              </a:extLst>
            </p:cNvPr>
            <p:cNvSpPr/>
            <p:nvPr/>
          </p:nvSpPr>
          <p:spPr>
            <a:xfrm>
              <a:off x="4748778" y="2165976"/>
              <a:ext cx="984847" cy="747901"/>
            </a:xfrm>
            <a:custGeom>
              <a:avLst/>
              <a:gdLst>
                <a:gd name="connsiteX0" fmla="*/ 649640 w 1313129"/>
                <a:gd name="connsiteY0" fmla="*/ 0 h 997201"/>
                <a:gd name="connsiteX1" fmla="*/ 856594 w 1313129"/>
                <a:gd name="connsiteY1" fmla="*/ 55000 h 997201"/>
                <a:gd name="connsiteX2" fmla="*/ 856910 w 1313129"/>
                <a:gd name="connsiteY2" fmla="*/ 55240 h 997201"/>
                <a:gd name="connsiteX3" fmla="*/ 941954 w 1313129"/>
                <a:gd name="connsiteY3" fmla="*/ 119843 h 997201"/>
                <a:gd name="connsiteX4" fmla="*/ 1008632 w 1313129"/>
                <a:gd name="connsiteY4" fmla="*/ 205796 h 997201"/>
                <a:gd name="connsiteX5" fmla="*/ 1313129 w 1313129"/>
                <a:gd name="connsiteY5" fmla="*/ 729529 h 997201"/>
                <a:gd name="connsiteX6" fmla="*/ 1217065 w 1313129"/>
                <a:gd name="connsiteY6" fmla="*/ 825640 h 997201"/>
                <a:gd name="connsiteX7" fmla="*/ 1108541 w 1313129"/>
                <a:gd name="connsiteY7" fmla="*/ 900959 h 997201"/>
                <a:gd name="connsiteX8" fmla="*/ 1108541 w 1313129"/>
                <a:gd name="connsiteY8" fmla="*/ 900958 h 997201"/>
                <a:gd name="connsiteX9" fmla="*/ 1108541 w 1313129"/>
                <a:gd name="connsiteY9" fmla="*/ 900958 h 997201"/>
                <a:gd name="connsiteX10" fmla="*/ 1023317 w 1313129"/>
                <a:gd name="connsiteY10" fmla="*/ 942090 h 997201"/>
                <a:gd name="connsiteX11" fmla="*/ 373321 w 1313129"/>
                <a:gd name="connsiteY11" fmla="*/ 898889 h 997201"/>
                <a:gd name="connsiteX12" fmla="*/ 13 w 1313129"/>
                <a:gd name="connsiteY12" fmla="*/ 265480 h 997201"/>
                <a:gd name="connsiteX13" fmla="*/ 650966 w 1313129"/>
                <a:gd name="connsiteY13" fmla="*/ 263135 h 997201"/>
                <a:gd name="connsiteX14" fmla="*/ 690312 w 1313129"/>
                <a:gd name="connsiteY14" fmla="*/ 268133 h 997201"/>
                <a:gd name="connsiteX15" fmla="*/ 690308 w 1313129"/>
                <a:gd name="connsiteY15" fmla="*/ 268131 h 997201"/>
                <a:gd name="connsiteX16" fmla="*/ 650958 w 1313129"/>
                <a:gd name="connsiteY16" fmla="*/ 263133 h 997201"/>
                <a:gd name="connsiteX17" fmla="*/ 5 w 1313129"/>
                <a:gd name="connsiteY17" fmla="*/ 265479 h 997201"/>
                <a:gd name="connsiteX18" fmla="*/ 10162 w 1313129"/>
                <a:gd name="connsiteY18" fmla="*/ 133770 h 997201"/>
                <a:gd name="connsiteX19" fmla="*/ 44558 w 1313129"/>
                <a:gd name="connsiteY19" fmla="*/ 2307 h 997201"/>
                <a:gd name="connsiteX20" fmla="*/ 44567 w 1313129"/>
                <a:gd name="connsiteY20" fmla="*/ 2307 h 997201"/>
                <a:gd name="connsiteX21" fmla="*/ 44565 w 1313129"/>
                <a:gd name="connsiteY21" fmla="*/ 2310 h 997201"/>
                <a:gd name="connsiteX22" fmla="*/ 44566 w 1313129"/>
                <a:gd name="connsiteY22" fmla="*/ 2310 h 997201"/>
                <a:gd name="connsiteX23" fmla="*/ 44568 w 1313129"/>
                <a:gd name="connsiteY23" fmla="*/ 2307 h 997201"/>
                <a:gd name="connsiteX24" fmla="*/ 227264 w 1313129"/>
                <a:gd name="connsiteY24" fmla="*/ 1740 h 997201"/>
                <a:gd name="connsiteX25" fmla="*/ 227458 w 1313129"/>
                <a:gd name="connsiteY25" fmla="*/ 1739 h 997201"/>
                <a:gd name="connsiteX26" fmla="*/ 650378 w 1313129"/>
                <a:gd name="connsiteY26" fmla="*/ 424 h 997201"/>
                <a:gd name="connsiteX27" fmla="*/ 650376 w 1313129"/>
                <a:gd name="connsiteY27" fmla="*/ 423 h 997201"/>
                <a:gd name="connsiteX28" fmla="*/ 227458 w 1313129"/>
                <a:gd name="connsiteY28" fmla="*/ 1738 h 997201"/>
                <a:gd name="connsiteX29" fmla="*/ 650364 w 1313129"/>
                <a:gd name="connsiteY29" fmla="*/ 416 h 997201"/>
                <a:gd name="connsiteX0" fmla="*/ 649640 w 1313129"/>
                <a:gd name="connsiteY0" fmla="*/ 0 h 997201"/>
                <a:gd name="connsiteX1" fmla="*/ 856594 w 1313129"/>
                <a:gd name="connsiteY1" fmla="*/ 55000 h 997201"/>
                <a:gd name="connsiteX2" fmla="*/ 856910 w 1313129"/>
                <a:gd name="connsiteY2" fmla="*/ 55240 h 997201"/>
                <a:gd name="connsiteX3" fmla="*/ 941954 w 1313129"/>
                <a:gd name="connsiteY3" fmla="*/ 119843 h 997201"/>
                <a:gd name="connsiteX4" fmla="*/ 1008632 w 1313129"/>
                <a:gd name="connsiteY4" fmla="*/ 205796 h 997201"/>
                <a:gd name="connsiteX5" fmla="*/ 1313129 w 1313129"/>
                <a:gd name="connsiteY5" fmla="*/ 729529 h 997201"/>
                <a:gd name="connsiteX6" fmla="*/ 1217065 w 1313129"/>
                <a:gd name="connsiteY6" fmla="*/ 825640 h 997201"/>
                <a:gd name="connsiteX7" fmla="*/ 1108541 w 1313129"/>
                <a:gd name="connsiteY7" fmla="*/ 900959 h 997201"/>
                <a:gd name="connsiteX8" fmla="*/ 1108541 w 1313129"/>
                <a:gd name="connsiteY8" fmla="*/ 900958 h 997201"/>
                <a:gd name="connsiteX9" fmla="*/ 1108541 w 1313129"/>
                <a:gd name="connsiteY9" fmla="*/ 900958 h 997201"/>
                <a:gd name="connsiteX10" fmla="*/ 1023317 w 1313129"/>
                <a:gd name="connsiteY10" fmla="*/ 942090 h 997201"/>
                <a:gd name="connsiteX11" fmla="*/ 373321 w 1313129"/>
                <a:gd name="connsiteY11" fmla="*/ 898889 h 997201"/>
                <a:gd name="connsiteX12" fmla="*/ 13 w 1313129"/>
                <a:gd name="connsiteY12" fmla="*/ 265480 h 997201"/>
                <a:gd name="connsiteX13" fmla="*/ 650966 w 1313129"/>
                <a:gd name="connsiteY13" fmla="*/ 263135 h 997201"/>
                <a:gd name="connsiteX14" fmla="*/ 690312 w 1313129"/>
                <a:gd name="connsiteY14" fmla="*/ 268133 h 997201"/>
                <a:gd name="connsiteX15" fmla="*/ 690308 w 1313129"/>
                <a:gd name="connsiteY15" fmla="*/ 268131 h 997201"/>
                <a:gd name="connsiteX16" fmla="*/ 5 w 1313129"/>
                <a:gd name="connsiteY16" fmla="*/ 265479 h 997201"/>
                <a:gd name="connsiteX17" fmla="*/ 10162 w 1313129"/>
                <a:gd name="connsiteY17" fmla="*/ 133770 h 997201"/>
                <a:gd name="connsiteX18" fmla="*/ 44558 w 1313129"/>
                <a:gd name="connsiteY18" fmla="*/ 2307 h 997201"/>
                <a:gd name="connsiteX19" fmla="*/ 44567 w 1313129"/>
                <a:gd name="connsiteY19" fmla="*/ 2307 h 997201"/>
                <a:gd name="connsiteX20" fmla="*/ 44565 w 1313129"/>
                <a:gd name="connsiteY20" fmla="*/ 2310 h 997201"/>
                <a:gd name="connsiteX21" fmla="*/ 44566 w 1313129"/>
                <a:gd name="connsiteY21" fmla="*/ 2310 h 997201"/>
                <a:gd name="connsiteX22" fmla="*/ 44568 w 1313129"/>
                <a:gd name="connsiteY22" fmla="*/ 2307 h 997201"/>
                <a:gd name="connsiteX23" fmla="*/ 227264 w 1313129"/>
                <a:gd name="connsiteY23" fmla="*/ 1740 h 997201"/>
                <a:gd name="connsiteX24" fmla="*/ 227458 w 1313129"/>
                <a:gd name="connsiteY24" fmla="*/ 1739 h 997201"/>
                <a:gd name="connsiteX25" fmla="*/ 650378 w 1313129"/>
                <a:gd name="connsiteY25" fmla="*/ 424 h 997201"/>
                <a:gd name="connsiteX26" fmla="*/ 650376 w 1313129"/>
                <a:gd name="connsiteY26" fmla="*/ 423 h 997201"/>
                <a:gd name="connsiteX27" fmla="*/ 227458 w 1313129"/>
                <a:gd name="connsiteY27" fmla="*/ 1738 h 997201"/>
                <a:gd name="connsiteX28" fmla="*/ 650364 w 1313129"/>
                <a:gd name="connsiteY28" fmla="*/ 416 h 997201"/>
                <a:gd name="connsiteX29" fmla="*/ 649640 w 1313129"/>
                <a:gd name="connsiteY29" fmla="*/ 0 h 997201"/>
                <a:gd name="connsiteX0" fmla="*/ 649640 w 1313129"/>
                <a:gd name="connsiteY0" fmla="*/ 0 h 997201"/>
                <a:gd name="connsiteX1" fmla="*/ 856594 w 1313129"/>
                <a:gd name="connsiteY1" fmla="*/ 55000 h 997201"/>
                <a:gd name="connsiteX2" fmla="*/ 856910 w 1313129"/>
                <a:gd name="connsiteY2" fmla="*/ 55240 h 997201"/>
                <a:gd name="connsiteX3" fmla="*/ 941954 w 1313129"/>
                <a:gd name="connsiteY3" fmla="*/ 119843 h 997201"/>
                <a:gd name="connsiteX4" fmla="*/ 1008632 w 1313129"/>
                <a:gd name="connsiteY4" fmla="*/ 205796 h 997201"/>
                <a:gd name="connsiteX5" fmla="*/ 1313129 w 1313129"/>
                <a:gd name="connsiteY5" fmla="*/ 729529 h 997201"/>
                <a:gd name="connsiteX6" fmla="*/ 1217065 w 1313129"/>
                <a:gd name="connsiteY6" fmla="*/ 825640 h 997201"/>
                <a:gd name="connsiteX7" fmla="*/ 1108541 w 1313129"/>
                <a:gd name="connsiteY7" fmla="*/ 900959 h 997201"/>
                <a:gd name="connsiteX8" fmla="*/ 1108541 w 1313129"/>
                <a:gd name="connsiteY8" fmla="*/ 900958 h 997201"/>
                <a:gd name="connsiteX9" fmla="*/ 1108541 w 1313129"/>
                <a:gd name="connsiteY9" fmla="*/ 900958 h 997201"/>
                <a:gd name="connsiteX10" fmla="*/ 1023317 w 1313129"/>
                <a:gd name="connsiteY10" fmla="*/ 942090 h 997201"/>
                <a:gd name="connsiteX11" fmla="*/ 373321 w 1313129"/>
                <a:gd name="connsiteY11" fmla="*/ 898889 h 997201"/>
                <a:gd name="connsiteX12" fmla="*/ 13 w 1313129"/>
                <a:gd name="connsiteY12" fmla="*/ 265480 h 997201"/>
                <a:gd name="connsiteX13" fmla="*/ 650966 w 1313129"/>
                <a:gd name="connsiteY13" fmla="*/ 263135 h 997201"/>
                <a:gd name="connsiteX14" fmla="*/ 690312 w 1313129"/>
                <a:gd name="connsiteY14" fmla="*/ 268133 h 997201"/>
                <a:gd name="connsiteX15" fmla="*/ 5 w 1313129"/>
                <a:gd name="connsiteY15" fmla="*/ 265479 h 997201"/>
                <a:gd name="connsiteX16" fmla="*/ 10162 w 1313129"/>
                <a:gd name="connsiteY16" fmla="*/ 133770 h 997201"/>
                <a:gd name="connsiteX17" fmla="*/ 44558 w 1313129"/>
                <a:gd name="connsiteY17" fmla="*/ 2307 h 997201"/>
                <a:gd name="connsiteX18" fmla="*/ 44567 w 1313129"/>
                <a:gd name="connsiteY18" fmla="*/ 2307 h 997201"/>
                <a:gd name="connsiteX19" fmla="*/ 44565 w 1313129"/>
                <a:gd name="connsiteY19" fmla="*/ 2310 h 997201"/>
                <a:gd name="connsiteX20" fmla="*/ 44566 w 1313129"/>
                <a:gd name="connsiteY20" fmla="*/ 2310 h 997201"/>
                <a:gd name="connsiteX21" fmla="*/ 44568 w 1313129"/>
                <a:gd name="connsiteY21" fmla="*/ 2307 h 997201"/>
                <a:gd name="connsiteX22" fmla="*/ 227264 w 1313129"/>
                <a:gd name="connsiteY22" fmla="*/ 1740 h 997201"/>
                <a:gd name="connsiteX23" fmla="*/ 227458 w 1313129"/>
                <a:gd name="connsiteY23" fmla="*/ 1739 h 997201"/>
                <a:gd name="connsiteX24" fmla="*/ 650378 w 1313129"/>
                <a:gd name="connsiteY24" fmla="*/ 424 h 997201"/>
                <a:gd name="connsiteX25" fmla="*/ 650376 w 1313129"/>
                <a:gd name="connsiteY25" fmla="*/ 423 h 997201"/>
                <a:gd name="connsiteX26" fmla="*/ 227458 w 1313129"/>
                <a:gd name="connsiteY26" fmla="*/ 1738 h 997201"/>
                <a:gd name="connsiteX27" fmla="*/ 650364 w 1313129"/>
                <a:gd name="connsiteY27" fmla="*/ 416 h 997201"/>
                <a:gd name="connsiteX28" fmla="*/ 649640 w 1313129"/>
                <a:gd name="connsiteY28" fmla="*/ 0 h 997201"/>
                <a:gd name="connsiteX0" fmla="*/ 649640 w 1313129"/>
                <a:gd name="connsiteY0" fmla="*/ 0 h 997201"/>
                <a:gd name="connsiteX1" fmla="*/ 856594 w 1313129"/>
                <a:gd name="connsiteY1" fmla="*/ 55000 h 997201"/>
                <a:gd name="connsiteX2" fmla="*/ 856910 w 1313129"/>
                <a:gd name="connsiteY2" fmla="*/ 55240 h 997201"/>
                <a:gd name="connsiteX3" fmla="*/ 941954 w 1313129"/>
                <a:gd name="connsiteY3" fmla="*/ 119843 h 997201"/>
                <a:gd name="connsiteX4" fmla="*/ 1008632 w 1313129"/>
                <a:gd name="connsiteY4" fmla="*/ 205796 h 997201"/>
                <a:gd name="connsiteX5" fmla="*/ 1313129 w 1313129"/>
                <a:gd name="connsiteY5" fmla="*/ 729529 h 997201"/>
                <a:gd name="connsiteX6" fmla="*/ 1217065 w 1313129"/>
                <a:gd name="connsiteY6" fmla="*/ 825640 h 997201"/>
                <a:gd name="connsiteX7" fmla="*/ 1108541 w 1313129"/>
                <a:gd name="connsiteY7" fmla="*/ 900959 h 997201"/>
                <a:gd name="connsiteX8" fmla="*/ 1108541 w 1313129"/>
                <a:gd name="connsiteY8" fmla="*/ 900958 h 997201"/>
                <a:gd name="connsiteX9" fmla="*/ 1108541 w 1313129"/>
                <a:gd name="connsiteY9" fmla="*/ 900958 h 997201"/>
                <a:gd name="connsiteX10" fmla="*/ 1023317 w 1313129"/>
                <a:gd name="connsiteY10" fmla="*/ 942090 h 997201"/>
                <a:gd name="connsiteX11" fmla="*/ 373321 w 1313129"/>
                <a:gd name="connsiteY11" fmla="*/ 898889 h 997201"/>
                <a:gd name="connsiteX12" fmla="*/ 13 w 1313129"/>
                <a:gd name="connsiteY12" fmla="*/ 265480 h 997201"/>
                <a:gd name="connsiteX13" fmla="*/ 650966 w 1313129"/>
                <a:gd name="connsiteY13" fmla="*/ 263135 h 997201"/>
                <a:gd name="connsiteX14" fmla="*/ 5 w 1313129"/>
                <a:gd name="connsiteY14" fmla="*/ 265479 h 997201"/>
                <a:gd name="connsiteX15" fmla="*/ 10162 w 1313129"/>
                <a:gd name="connsiteY15" fmla="*/ 133770 h 997201"/>
                <a:gd name="connsiteX16" fmla="*/ 44558 w 1313129"/>
                <a:gd name="connsiteY16" fmla="*/ 2307 h 997201"/>
                <a:gd name="connsiteX17" fmla="*/ 44567 w 1313129"/>
                <a:gd name="connsiteY17" fmla="*/ 2307 h 997201"/>
                <a:gd name="connsiteX18" fmla="*/ 44565 w 1313129"/>
                <a:gd name="connsiteY18" fmla="*/ 2310 h 997201"/>
                <a:gd name="connsiteX19" fmla="*/ 44566 w 1313129"/>
                <a:gd name="connsiteY19" fmla="*/ 2310 h 997201"/>
                <a:gd name="connsiteX20" fmla="*/ 44568 w 1313129"/>
                <a:gd name="connsiteY20" fmla="*/ 2307 h 997201"/>
                <a:gd name="connsiteX21" fmla="*/ 227264 w 1313129"/>
                <a:gd name="connsiteY21" fmla="*/ 1740 h 997201"/>
                <a:gd name="connsiteX22" fmla="*/ 227458 w 1313129"/>
                <a:gd name="connsiteY22" fmla="*/ 1739 h 997201"/>
                <a:gd name="connsiteX23" fmla="*/ 650378 w 1313129"/>
                <a:gd name="connsiteY23" fmla="*/ 424 h 997201"/>
                <a:gd name="connsiteX24" fmla="*/ 650376 w 1313129"/>
                <a:gd name="connsiteY24" fmla="*/ 423 h 997201"/>
                <a:gd name="connsiteX25" fmla="*/ 227458 w 1313129"/>
                <a:gd name="connsiteY25" fmla="*/ 1738 h 997201"/>
                <a:gd name="connsiteX26" fmla="*/ 650364 w 1313129"/>
                <a:gd name="connsiteY26" fmla="*/ 416 h 997201"/>
                <a:gd name="connsiteX27" fmla="*/ 649640 w 1313129"/>
                <a:gd name="connsiteY27" fmla="*/ 0 h 997201"/>
                <a:gd name="connsiteX0" fmla="*/ 649640 w 1313129"/>
                <a:gd name="connsiteY0" fmla="*/ 0 h 997201"/>
                <a:gd name="connsiteX1" fmla="*/ 856594 w 1313129"/>
                <a:gd name="connsiteY1" fmla="*/ 55000 h 997201"/>
                <a:gd name="connsiteX2" fmla="*/ 856910 w 1313129"/>
                <a:gd name="connsiteY2" fmla="*/ 55240 h 997201"/>
                <a:gd name="connsiteX3" fmla="*/ 941954 w 1313129"/>
                <a:gd name="connsiteY3" fmla="*/ 119843 h 997201"/>
                <a:gd name="connsiteX4" fmla="*/ 1008632 w 1313129"/>
                <a:gd name="connsiteY4" fmla="*/ 205796 h 997201"/>
                <a:gd name="connsiteX5" fmla="*/ 1313129 w 1313129"/>
                <a:gd name="connsiteY5" fmla="*/ 729529 h 997201"/>
                <a:gd name="connsiteX6" fmla="*/ 1217065 w 1313129"/>
                <a:gd name="connsiteY6" fmla="*/ 825640 h 997201"/>
                <a:gd name="connsiteX7" fmla="*/ 1108541 w 1313129"/>
                <a:gd name="connsiteY7" fmla="*/ 900959 h 997201"/>
                <a:gd name="connsiteX8" fmla="*/ 1108541 w 1313129"/>
                <a:gd name="connsiteY8" fmla="*/ 900958 h 997201"/>
                <a:gd name="connsiteX9" fmla="*/ 1108541 w 1313129"/>
                <a:gd name="connsiteY9" fmla="*/ 900958 h 997201"/>
                <a:gd name="connsiteX10" fmla="*/ 1023317 w 1313129"/>
                <a:gd name="connsiteY10" fmla="*/ 942090 h 997201"/>
                <a:gd name="connsiteX11" fmla="*/ 373321 w 1313129"/>
                <a:gd name="connsiteY11" fmla="*/ 898889 h 997201"/>
                <a:gd name="connsiteX12" fmla="*/ 13 w 1313129"/>
                <a:gd name="connsiteY12" fmla="*/ 265480 h 997201"/>
                <a:gd name="connsiteX13" fmla="*/ 5 w 1313129"/>
                <a:gd name="connsiteY13" fmla="*/ 265479 h 997201"/>
                <a:gd name="connsiteX14" fmla="*/ 10162 w 1313129"/>
                <a:gd name="connsiteY14" fmla="*/ 133770 h 997201"/>
                <a:gd name="connsiteX15" fmla="*/ 44558 w 1313129"/>
                <a:gd name="connsiteY15" fmla="*/ 2307 h 997201"/>
                <a:gd name="connsiteX16" fmla="*/ 44567 w 1313129"/>
                <a:gd name="connsiteY16" fmla="*/ 2307 h 997201"/>
                <a:gd name="connsiteX17" fmla="*/ 44565 w 1313129"/>
                <a:gd name="connsiteY17" fmla="*/ 2310 h 997201"/>
                <a:gd name="connsiteX18" fmla="*/ 44566 w 1313129"/>
                <a:gd name="connsiteY18" fmla="*/ 2310 h 997201"/>
                <a:gd name="connsiteX19" fmla="*/ 44568 w 1313129"/>
                <a:gd name="connsiteY19" fmla="*/ 2307 h 997201"/>
                <a:gd name="connsiteX20" fmla="*/ 227264 w 1313129"/>
                <a:gd name="connsiteY20" fmla="*/ 1740 h 997201"/>
                <a:gd name="connsiteX21" fmla="*/ 227458 w 1313129"/>
                <a:gd name="connsiteY21" fmla="*/ 1739 h 997201"/>
                <a:gd name="connsiteX22" fmla="*/ 650378 w 1313129"/>
                <a:gd name="connsiteY22" fmla="*/ 424 h 997201"/>
                <a:gd name="connsiteX23" fmla="*/ 650376 w 1313129"/>
                <a:gd name="connsiteY23" fmla="*/ 423 h 997201"/>
                <a:gd name="connsiteX24" fmla="*/ 227458 w 1313129"/>
                <a:gd name="connsiteY24" fmla="*/ 1738 h 997201"/>
                <a:gd name="connsiteX25" fmla="*/ 650364 w 1313129"/>
                <a:gd name="connsiteY25" fmla="*/ 416 h 997201"/>
                <a:gd name="connsiteX26" fmla="*/ 649640 w 1313129"/>
                <a:gd name="connsiteY26" fmla="*/ 0 h 997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13129" h="997201">
                  <a:moveTo>
                    <a:pt x="649640" y="0"/>
                  </a:moveTo>
                  <a:cubicBezTo>
                    <a:pt x="723374" y="-157"/>
                    <a:pt x="794560" y="19438"/>
                    <a:pt x="856594" y="55000"/>
                  </a:cubicBezTo>
                  <a:lnTo>
                    <a:pt x="856910" y="55240"/>
                  </a:lnTo>
                  <a:lnTo>
                    <a:pt x="941954" y="119843"/>
                  </a:lnTo>
                  <a:cubicBezTo>
                    <a:pt x="967569" y="145134"/>
                    <a:pt x="990070" y="173942"/>
                    <a:pt x="1008632" y="205796"/>
                  </a:cubicBezTo>
                  <a:lnTo>
                    <a:pt x="1313129" y="729529"/>
                  </a:lnTo>
                  <a:cubicBezTo>
                    <a:pt x="1284218" y="764652"/>
                    <a:pt x="1252052" y="796937"/>
                    <a:pt x="1217065" y="825640"/>
                  </a:cubicBezTo>
                  <a:cubicBezTo>
                    <a:pt x="1183233" y="854041"/>
                    <a:pt x="1146569" y="878864"/>
                    <a:pt x="1108541" y="900959"/>
                  </a:cubicBezTo>
                  <a:lnTo>
                    <a:pt x="1108541" y="900958"/>
                  </a:lnTo>
                  <a:lnTo>
                    <a:pt x="1108541" y="900958"/>
                  </a:lnTo>
                  <a:lnTo>
                    <a:pt x="1023317" y="942090"/>
                  </a:lnTo>
                  <a:cubicBezTo>
                    <a:pt x="818976" y="1025174"/>
                    <a:pt x="579515" y="1017092"/>
                    <a:pt x="373321" y="898889"/>
                  </a:cubicBezTo>
                  <a:cubicBezTo>
                    <a:pt x="137663" y="763796"/>
                    <a:pt x="4181" y="518535"/>
                    <a:pt x="13" y="265480"/>
                  </a:cubicBezTo>
                  <a:cubicBezTo>
                    <a:pt x="10" y="265480"/>
                    <a:pt x="8" y="265479"/>
                    <a:pt x="5" y="265479"/>
                  </a:cubicBezTo>
                  <a:cubicBezTo>
                    <a:pt x="-138" y="221502"/>
                    <a:pt x="2756" y="177320"/>
                    <a:pt x="10162" y="133770"/>
                  </a:cubicBezTo>
                  <a:cubicBezTo>
                    <a:pt x="17984" y="89494"/>
                    <a:pt x="28438" y="45736"/>
                    <a:pt x="44558" y="2307"/>
                  </a:cubicBezTo>
                  <a:lnTo>
                    <a:pt x="44567" y="2307"/>
                  </a:lnTo>
                  <a:cubicBezTo>
                    <a:pt x="44566" y="2308"/>
                    <a:pt x="44566" y="2309"/>
                    <a:pt x="44565" y="2310"/>
                  </a:cubicBezTo>
                  <a:lnTo>
                    <a:pt x="44566" y="2310"/>
                  </a:lnTo>
                  <a:cubicBezTo>
                    <a:pt x="44567" y="2309"/>
                    <a:pt x="44567" y="2308"/>
                    <a:pt x="44568" y="2307"/>
                  </a:cubicBezTo>
                  <a:lnTo>
                    <a:pt x="227264" y="1740"/>
                  </a:lnTo>
                  <a:lnTo>
                    <a:pt x="227458" y="1739"/>
                  </a:lnTo>
                  <a:lnTo>
                    <a:pt x="650378" y="424"/>
                  </a:lnTo>
                  <a:cubicBezTo>
                    <a:pt x="650377" y="424"/>
                    <a:pt x="650377" y="423"/>
                    <a:pt x="650376" y="423"/>
                  </a:cubicBezTo>
                  <a:lnTo>
                    <a:pt x="227458" y="1738"/>
                  </a:lnTo>
                  <a:lnTo>
                    <a:pt x="650364" y="416"/>
                  </a:lnTo>
                  <a:lnTo>
                    <a:pt x="64964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1152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350" b="1">
                <a:latin typeface="Biome Light" panose="020B0502040204020203" pitchFamily="34" charset="0"/>
                <a:cs typeface="Biome Light" panose="020B0502040204020203" pitchFamily="34" charset="0"/>
              </a:endParaRPr>
            </a:p>
          </p:txBody>
        </p:sp>
        <p:sp>
          <p:nvSpPr>
            <p:cNvPr id="48" name="Freeform: Shape 40">
              <a:extLst>
                <a:ext uri="{FF2B5EF4-FFF2-40B4-BE49-F238E27FC236}">
                  <a16:creationId xmlns:a16="http://schemas.microsoft.com/office/drawing/2014/main" id="{C73D2562-9681-EFED-60A8-26A3F2688A43}"/>
                </a:ext>
              </a:extLst>
            </p:cNvPr>
            <p:cNvSpPr/>
            <p:nvPr/>
          </p:nvSpPr>
          <p:spPr>
            <a:xfrm>
              <a:off x="4748788" y="2363324"/>
              <a:ext cx="831397" cy="550553"/>
            </a:xfrm>
            <a:custGeom>
              <a:avLst/>
              <a:gdLst>
                <a:gd name="connsiteX0" fmla="*/ 650953 w 1108529"/>
                <a:gd name="connsiteY0" fmla="*/ 4 h 734070"/>
                <a:gd name="connsiteX1" fmla="*/ 690302 w 1108529"/>
                <a:gd name="connsiteY1" fmla="*/ 5002 h 734070"/>
                <a:gd name="connsiteX2" fmla="*/ 726387 w 1108529"/>
                <a:gd name="connsiteY2" fmla="*/ 19835 h 734070"/>
                <a:gd name="connsiteX3" fmla="*/ 757422 w 1108529"/>
                <a:gd name="connsiteY3" fmla="*/ 43480 h 734070"/>
                <a:gd name="connsiteX4" fmla="*/ 781619 w 1108529"/>
                <a:gd name="connsiteY4" fmla="*/ 74911 h 734070"/>
                <a:gd name="connsiteX5" fmla="*/ 1108529 w 1108529"/>
                <a:gd name="connsiteY5" fmla="*/ 637826 h 734070"/>
                <a:gd name="connsiteX6" fmla="*/ 1023304 w 1108529"/>
                <a:gd name="connsiteY6" fmla="*/ 678959 h 734070"/>
                <a:gd name="connsiteX7" fmla="*/ 373308 w 1108529"/>
                <a:gd name="connsiteY7" fmla="*/ 635758 h 734070"/>
                <a:gd name="connsiteX8" fmla="*/ 0 w 1108529"/>
                <a:gd name="connsiteY8" fmla="*/ 2349 h 734070"/>
                <a:gd name="connsiteX9" fmla="*/ 650953 w 1108529"/>
                <a:gd name="connsiteY9" fmla="*/ 4 h 734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08529" h="734070">
                  <a:moveTo>
                    <a:pt x="650953" y="4"/>
                  </a:moveTo>
                  <a:cubicBezTo>
                    <a:pt x="664414" y="-84"/>
                    <a:pt x="677630" y="1639"/>
                    <a:pt x="690302" y="5002"/>
                  </a:cubicBezTo>
                  <a:lnTo>
                    <a:pt x="726387" y="19835"/>
                  </a:lnTo>
                  <a:lnTo>
                    <a:pt x="757422" y="43480"/>
                  </a:lnTo>
                  <a:cubicBezTo>
                    <a:pt x="766728" y="52717"/>
                    <a:pt x="774893" y="63251"/>
                    <a:pt x="781619" y="74911"/>
                  </a:cubicBezTo>
                  <a:lnTo>
                    <a:pt x="1108529" y="637826"/>
                  </a:lnTo>
                  <a:lnTo>
                    <a:pt x="1023304" y="678959"/>
                  </a:lnTo>
                  <a:cubicBezTo>
                    <a:pt x="818963" y="762043"/>
                    <a:pt x="579502" y="753961"/>
                    <a:pt x="373308" y="635758"/>
                  </a:cubicBezTo>
                  <a:cubicBezTo>
                    <a:pt x="137650" y="500665"/>
                    <a:pt x="4168" y="255404"/>
                    <a:pt x="0" y="2349"/>
                  </a:cubicBezTo>
                  <a:lnTo>
                    <a:pt x="650953" y="4"/>
                  </a:lnTo>
                  <a:close/>
                </a:path>
              </a:pathLst>
            </a:custGeom>
            <a:solidFill>
              <a:schemeClr val="accent5"/>
            </a:solidFill>
            <a:ln w="1152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350" b="1">
                <a:latin typeface="Biome Light" panose="020B0502040204020203" pitchFamily="34" charset="0"/>
                <a:cs typeface="Biome Light" panose="020B0502040204020203" pitchFamily="34" charset="0"/>
              </a:endParaRPr>
            </a:p>
          </p:txBody>
        </p:sp>
      </p:grpSp>
      <p:grpSp>
        <p:nvGrpSpPr>
          <p:cNvPr id="7" name="Group 88">
            <a:extLst>
              <a:ext uri="{FF2B5EF4-FFF2-40B4-BE49-F238E27FC236}">
                <a16:creationId xmlns:a16="http://schemas.microsoft.com/office/drawing/2014/main" id="{0DBEE94E-9C89-40A2-DA97-06E4CAEA06B4}"/>
              </a:ext>
            </a:extLst>
          </p:cNvPr>
          <p:cNvGrpSpPr/>
          <p:nvPr/>
        </p:nvGrpSpPr>
        <p:grpSpPr>
          <a:xfrm>
            <a:off x="7211406" y="3038250"/>
            <a:ext cx="1474937" cy="1433573"/>
            <a:chOff x="5483340" y="3071345"/>
            <a:chExt cx="1114427" cy="1114443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39" name="Freeform: Shape 4">
              <a:extLst>
                <a:ext uri="{FF2B5EF4-FFF2-40B4-BE49-F238E27FC236}">
                  <a16:creationId xmlns:a16="http://schemas.microsoft.com/office/drawing/2014/main" id="{79A68B21-5B98-9B89-34FA-B64FB1134858}"/>
                </a:ext>
              </a:extLst>
            </p:cNvPr>
            <p:cNvSpPr/>
            <p:nvPr/>
          </p:nvSpPr>
          <p:spPr>
            <a:xfrm>
              <a:off x="5937097" y="3071345"/>
              <a:ext cx="660670" cy="1114443"/>
            </a:xfrm>
            <a:custGeom>
              <a:avLst/>
              <a:gdLst>
                <a:gd name="connsiteX0" fmla="*/ 42895 w 1128412"/>
                <a:gd name="connsiteY0" fmla="*/ 1301081 h 1485924"/>
                <a:gd name="connsiteX1" fmla="*/ 1 w 1128412"/>
                <a:gd name="connsiteY1" fmla="*/ 1375284 h 1485924"/>
                <a:gd name="connsiteX2" fmla="*/ 0 w 1128412"/>
                <a:gd name="connsiteY2" fmla="*/ 1375284 h 1485924"/>
                <a:gd name="connsiteX3" fmla="*/ 385461 w 1128412"/>
                <a:gd name="connsiteY3" fmla="*/ 0 h 1485924"/>
                <a:gd name="connsiteX4" fmla="*/ 1128412 w 1128412"/>
                <a:gd name="connsiteY4" fmla="*/ 742962 h 1485924"/>
                <a:gd name="connsiteX5" fmla="*/ 385461 w 1128412"/>
                <a:gd name="connsiteY5" fmla="*/ 1485924 h 1485924"/>
                <a:gd name="connsiteX6" fmla="*/ 309499 w 1128412"/>
                <a:gd name="connsiteY6" fmla="*/ 1482088 h 1485924"/>
                <a:gd name="connsiteX7" fmla="*/ 247519 w 1128412"/>
                <a:gd name="connsiteY7" fmla="*/ 1472629 h 1485924"/>
                <a:gd name="connsiteX8" fmla="*/ 549614 w 1128412"/>
                <a:gd name="connsiteY8" fmla="*/ 949434 h 1485924"/>
                <a:gd name="connsiteX9" fmla="*/ 591022 w 1128412"/>
                <a:gd name="connsiteY9" fmla="*/ 848840 h 1485924"/>
                <a:gd name="connsiteX10" fmla="*/ 604774 w 1128412"/>
                <a:gd name="connsiteY10" fmla="*/ 742930 h 1485924"/>
                <a:gd name="connsiteX11" fmla="*/ 604825 w 1128412"/>
                <a:gd name="connsiteY11" fmla="*/ 742536 h 1485924"/>
                <a:gd name="connsiteX12" fmla="*/ 549614 w 1128412"/>
                <a:gd name="connsiteY12" fmla="*/ 535638 h 1485924"/>
                <a:gd name="connsiteX13" fmla="*/ 549614 w 1128412"/>
                <a:gd name="connsiteY13" fmla="*/ 536476 h 1485924"/>
                <a:gd name="connsiteX14" fmla="*/ 549614 w 1128412"/>
                <a:gd name="connsiteY14" fmla="*/ 536477 h 1485924"/>
                <a:gd name="connsiteX15" fmla="*/ 371333 w 1128412"/>
                <a:gd name="connsiteY15" fmla="*/ 227722 h 1485924"/>
                <a:gd name="connsiteX16" fmla="*/ 357573 w 1128412"/>
                <a:gd name="connsiteY16" fmla="*/ 203891 h 1485924"/>
                <a:gd name="connsiteX17" fmla="*/ 344736 w 1128412"/>
                <a:gd name="connsiteY17" fmla="*/ 181659 h 1485924"/>
                <a:gd name="connsiteX18" fmla="*/ 247523 w 1128412"/>
                <a:gd name="connsiteY18" fmla="*/ 13295 h 1485924"/>
                <a:gd name="connsiteX19" fmla="*/ 309499 w 1128412"/>
                <a:gd name="connsiteY19" fmla="*/ 3836 h 1485924"/>
                <a:gd name="connsiteX20" fmla="*/ 385461 w 1128412"/>
                <a:gd name="connsiteY20" fmla="*/ 0 h 1485924"/>
                <a:gd name="connsiteX0" fmla="*/ 42894 w 1128411"/>
                <a:gd name="connsiteY0" fmla="*/ 1301081 h 1485924"/>
                <a:gd name="connsiteX1" fmla="*/ 0 w 1128411"/>
                <a:gd name="connsiteY1" fmla="*/ 1375284 h 1485924"/>
                <a:gd name="connsiteX2" fmla="*/ 42894 w 1128411"/>
                <a:gd name="connsiteY2" fmla="*/ 1301081 h 1485924"/>
                <a:gd name="connsiteX3" fmla="*/ 385460 w 1128411"/>
                <a:gd name="connsiteY3" fmla="*/ 0 h 1485924"/>
                <a:gd name="connsiteX4" fmla="*/ 1128411 w 1128411"/>
                <a:gd name="connsiteY4" fmla="*/ 742962 h 1485924"/>
                <a:gd name="connsiteX5" fmla="*/ 385460 w 1128411"/>
                <a:gd name="connsiteY5" fmla="*/ 1485924 h 1485924"/>
                <a:gd name="connsiteX6" fmla="*/ 309498 w 1128411"/>
                <a:gd name="connsiteY6" fmla="*/ 1482088 h 1485924"/>
                <a:gd name="connsiteX7" fmla="*/ 247518 w 1128411"/>
                <a:gd name="connsiteY7" fmla="*/ 1472629 h 1485924"/>
                <a:gd name="connsiteX8" fmla="*/ 549613 w 1128411"/>
                <a:gd name="connsiteY8" fmla="*/ 949434 h 1485924"/>
                <a:gd name="connsiteX9" fmla="*/ 591021 w 1128411"/>
                <a:gd name="connsiteY9" fmla="*/ 848840 h 1485924"/>
                <a:gd name="connsiteX10" fmla="*/ 604773 w 1128411"/>
                <a:gd name="connsiteY10" fmla="*/ 742930 h 1485924"/>
                <a:gd name="connsiteX11" fmla="*/ 604824 w 1128411"/>
                <a:gd name="connsiteY11" fmla="*/ 742536 h 1485924"/>
                <a:gd name="connsiteX12" fmla="*/ 549613 w 1128411"/>
                <a:gd name="connsiteY12" fmla="*/ 535638 h 1485924"/>
                <a:gd name="connsiteX13" fmla="*/ 549613 w 1128411"/>
                <a:gd name="connsiteY13" fmla="*/ 536476 h 1485924"/>
                <a:gd name="connsiteX14" fmla="*/ 549613 w 1128411"/>
                <a:gd name="connsiteY14" fmla="*/ 536477 h 1485924"/>
                <a:gd name="connsiteX15" fmla="*/ 371332 w 1128411"/>
                <a:gd name="connsiteY15" fmla="*/ 227722 h 1485924"/>
                <a:gd name="connsiteX16" fmla="*/ 357572 w 1128411"/>
                <a:gd name="connsiteY16" fmla="*/ 203891 h 1485924"/>
                <a:gd name="connsiteX17" fmla="*/ 344735 w 1128411"/>
                <a:gd name="connsiteY17" fmla="*/ 181659 h 1485924"/>
                <a:gd name="connsiteX18" fmla="*/ 247522 w 1128411"/>
                <a:gd name="connsiteY18" fmla="*/ 13295 h 1485924"/>
                <a:gd name="connsiteX19" fmla="*/ 309498 w 1128411"/>
                <a:gd name="connsiteY19" fmla="*/ 3836 h 1485924"/>
                <a:gd name="connsiteX20" fmla="*/ 385460 w 1128411"/>
                <a:gd name="connsiteY20" fmla="*/ 0 h 1485924"/>
                <a:gd name="connsiteX0" fmla="*/ 137942 w 880893"/>
                <a:gd name="connsiteY0" fmla="*/ 0 h 1485924"/>
                <a:gd name="connsiteX1" fmla="*/ 880893 w 880893"/>
                <a:gd name="connsiteY1" fmla="*/ 742962 h 1485924"/>
                <a:gd name="connsiteX2" fmla="*/ 137942 w 880893"/>
                <a:gd name="connsiteY2" fmla="*/ 1485924 h 1485924"/>
                <a:gd name="connsiteX3" fmla="*/ 61980 w 880893"/>
                <a:gd name="connsiteY3" fmla="*/ 1482088 h 1485924"/>
                <a:gd name="connsiteX4" fmla="*/ 0 w 880893"/>
                <a:gd name="connsiteY4" fmla="*/ 1472629 h 1485924"/>
                <a:gd name="connsiteX5" fmla="*/ 302095 w 880893"/>
                <a:gd name="connsiteY5" fmla="*/ 949434 h 1485924"/>
                <a:gd name="connsiteX6" fmla="*/ 343503 w 880893"/>
                <a:gd name="connsiteY6" fmla="*/ 848840 h 1485924"/>
                <a:gd name="connsiteX7" fmla="*/ 357255 w 880893"/>
                <a:gd name="connsiteY7" fmla="*/ 742930 h 1485924"/>
                <a:gd name="connsiteX8" fmla="*/ 357306 w 880893"/>
                <a:gd name="connsiteY8" fmla="*/ 742536 h 1485924"/>
                <a:gd name="connsiteX9" fmla="*/ 302095 w 880893"/>
                <a:gd name="connsiteY9" fmla="*/ 535638 h 1485924"/>
                <a:gd name="connsiteX10" fmla="*/ 302095 w 880893"/>
                <a:gd name="connsiteY10" fmla="*/ 536476 h 1485924"/>
                <a:gd name="connsiteX11" fmla="*/ 302095 w 880893"/>
                <a:gd name="connsiteY11" fmla="*/ 536477 h 1485924"/>
                <a:gd name="connsiteX12" fmla="*/ 123814 w 880893"/>
                <a:gd name="connsiteY12" fmla="*/ 227722 h 1485924"/>
                <a:gd name="connsiteX13" fmla="*/ 110054 w 880893"/>
                <a:gd name="connsiteY13" fmla="*/ 203891 h 1485924"/>
                <a:gd name="connsiteX14" fmla="*/ 97217 w 880893"/>
                <a:gd name="connsiteY14" fmla="*/ 181659 h 1485924"/>
                <a:gd name="connsiteX15" fmla="*/ 4 w 880893"/>
                <a:gd name="connsiteY15" fmla="*/ 13295 h 1485924"/>
                <a:gd name="connsiteX16" fmla="*/ 61980 w 880893"/>
                <a:gd name="connsiteY16" fmla="*/ 3836 h 1485924"/>
                <a:gd name="connsiteX17" fmla="*/ 137942 w 880893"/>
                <a:gd name="connsiteY17" fmla="*/ 0 h 1485924"/>
                <a:gd name="connsiteX0" fmla="*/ 137942 w 880893"/>
                <a:gd name="connsiteY0" fmla="*/ 0 h 1485924"/>
                <a:gd name="connsiteX1" fmla="*/ 880893 w 880893"/>
                <a:gd name="connsiteY1" fmla="*/ 742962 h 1485924"/>
                <a:gd name="connsiteX2" fmla="*/ 137942 w 880893"/>
                <a:gd name="connsiteY2" fmla="*/ 1485924 h 1485924"/>
                <a:gd name="connsiteX3" fmla="*/ 61980 w 880893"/>
                <a:gd name="connsiteY3" fmla="*/ 1482088 h 1485924"/>
                <a:gd name="connsiteX4" fmla="*/ 0 w 880893"/>
                <a:gd name="connsiteY4" fmla="*/ 1472629 h 1485924"/>
                <a:gd name="connsiteX5" fmla="*/ 343503 w 880893"/>
                <a:gd name="connsiteY5" fmla="*/ 848840 h 1485924"/>
                <a:gd name="connsiteX6" fmla="*/ 357255 w 880893"/>
                <a:gd name="connsiteY6" fmla="*/ 742930 h 1485924"/>
                <a:gd name="connsiteX7" fmla="*/ 357306 w 880893"/>
                <a:gd name="connsiteY7" fmla="*/ 742536 h 1485924"/>
                <a:gd name="connsiteX8" fmla="*/ 302095 w 880893"/>
                <a:gd name="connsiteY8" fmla="*/ 535638 h 1485924"/>
                <a:gd name="connsiteX9" fmla="*/ 302095 w 880893"/>
                <a:gd name="connsiteY9" fmla="*/ 536476 h 1485924"/>
                <a:gd name="connsiteX10" fmla="*/ 302095 w 880893"/>
                <a:gd name="connsiteY10" fmla="*/ 536477 h 1485924"/>
                <a:gd name="connsiteX11" fmla="*/ 123814 w 880893"/>
                <a:gd name="connsiteY11" fmla="*/ 227722 h 1485924"/>
                <a:gd name="connsiteX12" fmla="*/ 110054 w 880893"/>
                <a:gd name="connsiteY12" fmla="*/ 203891 h 1485924"/>
                <a:gd name="connsiteX13" fmla="*/ 97217 w 880893"/>
                <a:gd name="connsiteY13" fmla="*/ 181659 h 1485924"/>
                <a:gd name="connsiteX14" fmla="*/ 4 w 880893"/>
                <a:gd name="connsiteY14" fmla="*/ 13295 h 1485924"/>
                <a:gd name="connsiteX15" fmla="*/ 61980 w 880893"/>
                <a:gd name="connsiteY15" fmla="*/ 3836 h 1485924"/>
                <a:gd name="connsiteX16" fmla="*/ 137942 w 880893"/>
                <a:gd name="connsiteY16" fmla="*/ 0 h 1485924"/>
                <a:gd name="connsiteX0" fmla="*/ 137942 w 880893"/>
                <a:gd name="connsiteY0" fmla="*/ 0 h 1485924"/>
                <a:gd name="connsiteX1" fmla="*/ 880893 w 880893"/>
                <a:gd name="connsiteY1" fmla="*/ 742962 h 1485924"/>
                <a:gd name="connsiteX2" fmla="*/ 137942 w 880893"/>
                <a:gd name="connsiteY2" fmla="*/ 1485924 h 1485924"/>
                <a:gd name="connsiteX3" fmla="*/ 61980 w 880893"/>
                <a:gd name="connsiteY3" fmla="*/ 1482088 h 1485924"/>
                <a:gd name="connsiteX4" fmla="*/ 0 w 880893"/>
                <a:gd name="connsiteY4" fmla="*/ 1472629 h 1485924"/>
                <a:gd name="connsiteX5" fmla="*/ 343503 w 880893"/>
                <a:gd name="connsiteY5" fmla="*/ 848840 h 1485924"/>
                <a:gd name="connsiteX6" fmla="*/ 357255 w 880893"/>
                <a:gd name="connsiteY6" fmla="*/ 742930 h 1485924"/>
                <a:gd name="connsiteX7" fmla="*/ 357306 w 880893"/>
                <a:gd name="connsiteY7" fmla="*/ 742536 h 1485924"/>
                <a:gd name="connsiteX8" fmla="*/ 302095 w 880893"/>
                <a:gd name="connsiteY8" fmla="*/ 535638 h 1485924"/>
                <a:gd name="connsiteX9" fmla="*/ 302095 w 880893"/>
                <a:gd name="connsiteY9" fmla="*/ 536476 h 1485924"/>
                <a:gd name="connsiteX10" fmla="*/ 302095 w 880893"/>
                <a:gd name="connsiteY10" fmla="*/ 536477 h 1485924"/>
                <a:gd name="connsiteX11" fmla="*/ 123814 w 880893"/>
                <a:gd name="connsiteY11" fmla="*/ 227722 h 1485924"/>
                <a:gd name="connsiteX12" fmla="*/ 110054 w 880893"/>
                <a:gd name="connsiteY12" fmla="*/ 203891 h 1485924"/>
                <a:gd name="connsiteX13" fmla="*/ 4 w 880893"/>
                <a:gd name="connsiteY13" fmla="*/ 13295 h 1485924"/>
                <a:gd name="connsiteX14" fmla="*/ 61980 w 880893"/>
                <a:gd name="connsiteY14" fmla="*/ 3836 h 1485924"/>
                <a:gd name="connsiteX15" fmla="*/ 137942 w 880893"/>
                <a:gd name="connsiteY15" fmla="*/ 0 h 1485924"/>
                <a:gd name="connsiteX0" fmla="*/ 137942 w 880893"/>
                <a:gd name="connsiteY0" fmla="*/ 0 h 1485924"/>
                <a:gd name="connsiteX1" fmla="*/ 880893 w 880893"/>
                <a:gd name="connsiteY1" fmla="*/ 742962 h 1485924"/>
                <a:gd name="connsiteX2" fmla="*/ 137942 w 880893"/>
                <a:gd name="connsiteY2" fmla="*/ 1485924 h 1485924"/>
                <a:gd name="connsiteX3" fmla="*/ 61980 w 880893"/>
                <a:gd name="connsiteY3" fmla="*/ 1482088 h 1485924"/>
                <a:gd name="connsiteX4" fmla="*/ 0 w 880893"/>
                <a:gd name="connsiteY4" fmla="*/ 1472629 h 1485924"/>
                <a:gd name="connsiteX5" fmla="*/ 343503 w 880893"/>
                <a:gd name="connsiteY5" fmla="*/ 848840 h 1485924"/>
                <a:gd name="connsiteX6" fmla="*/ 357255 w 880893"/>
                <a:gd name="connsiteY6" fmla="*/ 742930 h 1485924"/>
                <a:gd name="connsiteX7" fmla="*/ 357306 w 880893"/>
                <a:gd name="connsiteY7" fmla="*/ 742536 h 1485924"/>
                <a:gd name="connsiteX8" fmla="*/ 302095 w 880893"/>
                <a:gd name="connsiteY8" fmla="*/ 535638 h 1485924"/>
                <a:gd name="connsiteX9" fmla="*/ 302095 w 880893"/>
                <a:gd name="connsiteY9" fmla="*/ 536476 h 1485924"/>
                <a:gd name="connsiteX10" fmla="*/ 302095 w 880893"/>
                <a:gd name="connsiteY10" fmla="*/ 536477 h 1485924"/>
                <a:gd name="connsiteX11" fmla="*/ 123814 w 880893"/>
                <a:gd name="connsiteY11" fmla="*/ 227722 h 1485924"/>
                <a:gd name="connsiteX12" fmla="*/ 4 w 880893"/>
                <a:gd name="connsiteY12" fmla="*/ 13295 h 1485924"/>
                <a:gd name="connsiteX13" fmla="*/ 61980 w 880893"/>
                <a:gd name="connsiteY13" fmla="*/ 3836 h 1485924"/>
                <a:gd name="connsiteX14" fmla="*/ 137942 w 880893"/>
                <a:gd name="connsiteY14" fmla="*/ 0 h 1485924"/>
                <a:gd name="connsiteX0" fmla="*/ 137942 w 880893"/>
                <a:gd name="connsiteY0" fmla="*/ 0 h 1485924"/>
                <a:gd name="connsiteX1" fmla="*/ 880893 w 880893"/>
                <a:gd name="connsiteY1" fmla="*/ 742962 h 1485924"/>
                <a:gd name="connsiteX2" fmla="*/ 137942 w 880893"/>
                <a:gd name="connsiteY2" fmla="*/ 1485924 h 1485924"/>
                <a:gd name="connsiteX3" fmla="*/ 61980 w 880893"/>
                <a:gd name="connsiteY3" fmla="*/ 1482088 h 1485924"/>
                <a:gd name="connsiteX4" fmla="*/ 0 w 880893"/>
                <a:gd name="connsiteY4" fmla="*/ 1472629 h 1485924"/>
                <a:gd name="connsiteX5" fmla="*/ 343503 w 880893"/>
                <a:gd name="connsiteY5" fmla="*/ 848840 h 1485924"/>
                <a:gd name="connsiteX6" fmla="*/ 357255 w 880893"/>
                <a:gd name="connsiteY6" fmla="*/ 742930 h 1485924"/>
                <a:gd name="connsiteX7" fmla="*/ 357306 w 880893"/>
                <a:gd name="connsiteY7" fmla="*/ 742536 h 1485924"/>
                <a:gd name="connsiteX8" fmla="*/ 302095 w 880893"/>
                <a:gd name="connsiteY8" fmla="*/ 535638 h 1485924"/>
                <a:gd name="connsiteX9" fmla="*/ 302095 w 880893"/>
                <a:gd name="connsiteY9" fmla="*/ 536476 h 1485924"/>
                <a:gd name="connsiteX10" fmla="*/ 302095 w 880893"/>
                <a:gd name="connsiteY10" fmla="*/ 536477 h 1485924"/>
                <a:gd name="connsiteX11" fmla="*/ 4 w 880893"/>
                <a:gd name="connsiteY11" fmla="*/ 13295 h 1485924"/>
                <a:gd name="connsiteX12" fmla="*/ 61980 w 880893"/>
                <a:gd name="connsiteY12" fmla="*/ 3836 h 1485924"/>
                <a:gd name="connsiteX13" fmla="*/ 137942 w 880893"/>
                <a:gd name="connsiteY13" fmla="*/ 0 h 1485924"/>
                <a:gd name="connsiteX0" fmla="*/ 137942 w 880893"/>
                <a:gd name="connsiteY0" fmla="*/ 0 h 1485924"/>
                <a:gd name="connsiteX1" fmla="*/ 880893 w 880893"/>
                <a:gd name="connsiteY1" fmla="*/ 742962 h 1485924"/>
                <a:gd name="connsiteX2" fmla="*/ 137942 w 880893"/>
                <a:gd name="connsiteY2" fmla="*/ 1485924 h 1485924"/>
                <a:gd name="connsiteX3" fmla="*/ 61980 w 880893"/>
                <a:gd name="connsiteY3" fmla="*/ 1482088 h 1485924"/>
                <a:gd name="connsiteX4" fmla="*/ 0 w 880893"/>
                <a:gd name="connsiteY4" fmla="*/ 1472629 h 1485924"/>
                <a:gd name="connsiteX5" fmla="*/ 357255 w 880893"/>
                <a:gd name="connsiteY5" fmla="*/ 742930 h 1485924"/>
                <a:gd name="connsiteX6" fmla="*/ 357306 w 880893"/>
                <a:gd name="connsiteY6" fmla="*/ 742536 h 1485924"/>
                <a:gd name="connsiteX7" fmla="*/ 302095 w 880893"/>
                <a:gd name="connsiteY7" fmla="*/ 535638 h 1485924"/>
                <a:gd name="connsiteX8" fmla="*/ 302095 w 880893"/>
                <a:gd name="connsiteY8" fmla="*/ 536476 h 1485924"/>
                <a:gd name="connsiteX9" fmla="*/ 302095 w 880893"/>
                <a:gd name="connsiteY9" fmla="*/ 536477 h 1485924"/>
                <a:gd name="connsiteX10" fmla="*/ 4 w 880893"/>
                <a:gd name="connsiteY10" fmla="*/ 13295 h 1485924"/>
                <a:gd name="connsiteX11" fmla="*/ 61980 w 880893"/>
                <a:gd name="connsiteY11" fmla="*/ 3836 h 1485924"/>
                <a:gd name="connsiteX12" fmla="*/ 137942 w 880893"/>
                <a:gd name="connsiteY12" fmla="*/ 0 h 1485924"/>
                <a:gd name="connsiteX0" fmla="*/ 137942 w 880893"/>
                <a:gd name="connsiteY0" fmla="*/ 0 h 1485924"/>
                <a:gd name="connsiteX1" fmla="*/ 880893 w 880893"/>
                <a:gd name="connsiteY1" fmla="*/ 742962 h 1485924"/>
                <a:gd name="connsiteX2" fmla="*/ 137942 w 880893"/>
                <a:gd name="connsiteY2" fmla="*/ 1485924 h 1485924"/>
                <a:gd name="connsiteX3" fmla="*/ 61980 w 880893"/>
                <a:gd name="connsiteY3" fmla="*/ 1482088 h 1485924"/>
                <a:gd name="connsiteX4" fmla="*/ 0 w 880893"/>
                <a:gd name="connsiteY4" fmla="*/ 1472629 h 1485924"/>
                <a:gd name="connsiteX5" fmla="*/ 357255 w 880893"/>
                <a:gd name="connsiteY5" fmla="*/ 742930 h 1485924"/>
                <a:gd name="connsiteX6" fmla="*/ 357306 w 880893"/>
                <a:gd name="connsiteY6" fmla="*/ 742536 h 1485924"/>
                <a:gd name="connsiteX7" fmla="*/ 302095 w 880893"/>
                <a:gd name="connsiteY7" fmla="*/ 535638 h 1485924"/>
                <a:gd name="connsiteX8" fmla="*/ 302095 w 880893"/>
                <a:gd name="connsiteY8" fmla="*/ 536476 h 1485924"/>
                <a:gd name="connsiteX9" fmla="*/ 4 w 880893"/>
                <a:gd name="connsiteY9" fmla="*/ 13295 h 1485924"/>
                <a:gd name="connsiteX10" fmla="*/ 61980 w 880893"/>
                <a:gd name="connsiteY10" fmla="*/ 3836 h 1485924"/>
                <a:gd name="connsiteX11" fmla="*/ 137942 w 880893"/>
                <a:gd name="connsiteY11" fmla="*/ 0 h 1485924"/>
                <a:gd name="connsiteX0" fmla="*/ 137942 w 880893"/>
                <a:gd name="connsiteY0" fmla="*/ 0 h 1485924"/>
                <a:gd name="connsiteX1" fmla="*/ 880893 w 880893"/>
                <a:gd name="connsiteY1" fmla="*/ 742962 h 1485924"/>
                <a:gd name="connsiteX2" fmla="*/ 137942 w 880893"/>
                <a:gd name="connsiteY2" fmla="*/ 1485924 h 1485924"/>
                <a:gd name="connsiteX3" fmla="*/ 61980 w 880893"/>
                <a:gd name="connsiteY3" fmla="*/ 1482088 h 1485924"/>
                <a:gd name="connsiteX4" fmla="*/ 0 w 880893"/>
                <a:gd name="connsiteY4" fmla="*/ 1472629 h 1485924"/>
                <a:gd name="connsiteX5" fmla="*/ 357255 w 880893"/>
                <a:gd name="connsiteY5" fmla="*/ 742930 h 1485924"/>
                <a:gd name="connsiteX6" fmla="*/ 357306 w 880893"/>
                <a:gd name="connsiteY6" fmla="*/ 742536 h 1485924"/>
                <a:gd name="connsiteX7" fmla="*/ 302095 w 880893"/>
                <a:gd name="connsiteY7" fmla="*/ 535638 h 1485924"/>
                <a:gd name="connsiteX8" fmla="*/ 4 w 880893"/>
                <a:gd name="connsiteY8" fmla="*/ 13295 h 1485924"/>
                <a:gd name="connsiteX9" fmla="*/ 61980 w 880893"/>
                <a:gd name="connsiteY9" fmla="*/ 3836 h 1485924"/>
                <a:gd name="connsiteX10" fmla="*/ 137942 w 880893"/>
                <a:gd name="connsiteY10" fmla="*/ 0 h 1485924"/>
                <a:gd name="connsiteX0" fmla="*/ 137942 w 880893"/>
                <a:gd name="connsiteY0" fmla="*/ 0 h 1485924"/>
                <a:gd name="connsiteX1" fmla="*/ 880893 w 880893"/>
                <a:gd name="connsiteY1" fmla="*/ 742962 h 1485924"/>
                <a:gd name="connsiteX2" fmla="*/ 137942 w 880893"/>
                <a:gd name="connsiteY2" fmla="*/ 1485924 h 1485924"/>
                <a:gd name="connsiteX3" fmla="*/ 61980 w 880893"/>
                <a:gd name="connsiteY3" fmla="*/ 1482088 h 1485924"/>
                <a:gd name="connsiteX4" fmla="*/ 0 w 880893"/>
                <a:gd name="connsiteY4" fmla="*/ 1472629 h 1485924"/>
                <a:gd name="connsiteX5" fmla="*/ 357255 w 880893"/>
                <a:gd name="connsiteY5" fmla="*/ 742930 h 1485924"/>
                <a:gd name="connsiteX6" fmla="*/ 357306 w 880893"/>
                <a:gd name="connsiteY6" fmla="*/ 742536 h 1485924"/>
                <a:gd name="connsiteX7" fmla="*/ 4 w 880893"/>
                <a:gd name="connsiteY7" fmla="*/ 13295 h 1485924"/>
                <a:gd name="connsiteX8" fmla="*/ 61980 w 880893"/>
                <a:gd name="connsiteY8" fmla="*/ 3836 h 1485924"/>
                <a:gd name="connsiteX9" fmla="*/ 137942 w 880893"/>
                <a:gd name="connsiteY9" fmla="*/ 0 h 1485924"/>
                <a:gd name="connsiteX0" fmla="*/ 137942 w 880893"/>
                <a:gd name="connsiteY0" fmla="*/ 0 h 1485924"/>
                <a:gd name="connsiteX1" fmla="*/ 880893 w 880893"/>
                <a:gd name="connsiteY1" fmla="*/ 742962 h 1485924"/>
                <a:gd name="connsiteX2" fmla="*/ 137942 w 880893"/>
                <a:gd name="connsiteY2" fmla="*/ 1485924 h 1485924"/>
                <a:gd name="connsiteX3" fmla="*/ 61980 w 880893"/>
                <a:gd name="connsiteY3" fmla="*/ 1482088 h 1485924"/>
                <a:gd name="connsiteX4" fmla="*/ 0 w 880893"/>
                <a:gd name="connsiteY4" fmla="*/ 1472629 h 1485924"/>
                <a:gd name="connsiteX5" fmla="*/ 357255 w 880893"/>
                <a:gd name="connsiteY5" fmla="*/ 742930 h 1485924"/>
                <a:gd name="connsiteX6" fmla="*/ 235386 w 880893"/>
                <a:gd name="connsiteY6" fmla="*/ 742536 h 1485924"/>
                <a:gd name="connsiteX7" fmla="*/ 4 w 880893"/>
                <a:gd name="connsiteY7" fmla="*/ 13295 h 1485924"/>
                <a:gd name="connsiteX8" fmla="*/ 61980 w 880893"/>
                <a:gd name="connsiteY8" fmla="*/ 3836 h 1485924"/>
                <a:gd name="connsiteX9" fmla="*/ 137942 w 880893"/>
                <a:gd name="connsiteY9" fmla="*/ 0 h 1485924"/>
                <a:gd name="connsiteX0" fmla="*/ 137942 w 880893"/>
                <a:gd name="connsiteY0" fmla="*/ 0 h 1485924"/>
                <a:gd name="connsiteX1" fmla="*/ 880893 w 880893"/>
                <a:gd name="connsiteY1" fmla="*/ 742962 h 1485924"/>
                <a:gd name="connsiteX2" fmla="*/ 137942 w 880893"/>
                <a:gd name="connsiteY2" fmla="*/ 1485924 h 1485924"/>
                <a:gd name="connsiteX3" fmla="*/ 61980 w 880893"/>
                <a:gd name="connsiteY3" fmla="*/ 1482088 h 1485924"/>
                <a:gd name="connsiteX4" fmla="*/ 0 w 880893"/>
                <a:gd name="connsiteY4" fmla="*/ 1472629 h 1485924"/>
                <a:gd name="connsiteX5" fmla="*/ 235386 w 880893"/>
                <a:gd name="connsiteY5" fmla="*/ 742536 h 1485924"/>
                <a:gd name="connsiteX6" fmla="*/ 4 w 880893"/>
                <a:gd name="connsiteY6" fmla="*/ 13295 h 1485924"/>
                <a:gd name="connsiteX7" fmla="*/ 61980 w 880893"/>
                <a:gd name="connsiteY7" fmla="*/ 3836 h 1485924"/>
                <a:gd name="connsiteX8" fmla="*/ 137942 w 880893"/>
                <a:gd name="connsiteY8" fmla="*/ 0 h 1485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0893" h="1485924">
                  <a:moveTo>
                    <a:pt x="137942" y="0"/>
                  </a:moveTo>
                  <a:cubicBezTo>
                    <a:pt x="548263" y="0"/>
                    <a:pt x="880893" y="332635"/>
                    <a:pt x="880893" y="742962"/>
                  </a:cubicBezTo>
                  <a:cubicBezTo>
                    <a:pt x="880893" y="1153289"/>
                    <a:pt x="548263" y="1485924"/>
                    <a:pt x="137942" y="1485924"/>
                  </a:cubicBezTo>
                  <a:cubicBezTo>
                    <a:pt x="112297" y="1485924"/>
                    <a:pt x="86956" y="1484625"/>
                    <a:pt x="61980" y="1482088"/>
                  </a:cubicBezTo>
                  <a:lnTo>
                    <a:pt x="0" y="1472629"/>
                  </a:lnTo>
                  <a:lnTo>
                    <a:pt x="235386" y="742536"/>
                  </a:lnTo>
                  <a:cubicBezTo>
                    <a:pt x="175844" y="620930"/>
                    <a:pt x="49225" y="136412"/>
                    <a:pt x="4" y="13295"/>
                  </a:cubicBezTo>
                  <a:lnTo>
                    <a:pt x="61980" y="3836"/>
                  </a:lnTo>
                  <a:cubicBezTo>
                    <a:pt x="86956" y="1300"/>
                    <a:pt x="112297" y="0"/>
                    <a:pt x="137942" y="0"/>
                  </a:cubicBezTo>
                  <a:close/>
                </a:path>
              </a:pathLst>
            </a:custGeom>
            <a:solidFill>
              <a:schemeClr val="bg1">
                <a:alpha val="69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b="1">
                <a:latin typeface="Biome Light" panose="020B0502040204020203" pitchFamily="34" charset="0"/>
                <a:cs typeface="Biome Light" panose="020B0502040204020203" pitchFamily="34" charset="0"/>
              </a:endParaRPr>
            </a:p>
          </p:txBody>
        </p:sp>
        <p:sp>
          <p:nvSpPr>
            <p:cNvPr id="40" name="Freeform: Shape 35">
              <a:extLst>
                <a:ext uri="{FF2B5EF4-FFF2-40B4-BE49-F238E27FC236}">
                  <a16:creationId xmlns:a16="http://schemas.microsoft.com/office/drawing/2014/main" id="{27E132F7-3043-88BB-94B9-7B37491AC014}"/>
                </a:ext>
              </a:extLst>
            </p:cNvPr>
            <p:cNvSpPr/>
            <p:nvPr/>
          </p:nvSpPr>
          <p:spPr>
            <a:xfrm>
              <a:off x="5483341" y="3080229"/>
              <a:ext cx="729356" cy="1096674"/>
            </a:xfrm>
            <a:custGeom>
              <a:avLst/>
              <a:gdLst>
                <a:gd name="connsiteX0" fmla="*/ 689654 w 972475"/>
                <a:gd name="connsiteY0" fmla="*/ 806385 h 1462232"/>
                <a:gd name="connsiteX1" fmla="*/ 689636 w 972475"/>
                <a:gd name="connsiteY1" fmla="*/ 806428 h 1462232"/>
                <a:gd name="connsiteX2" fmla="*/ 363859 w 972475"/>
                <a:gd name="connsiteY2" fmla="*/ 1369999 h 1462232"/>
                <a:gd name="connsiteX3" fmla="*/ 363860 w 972475"/>
                <a:gd name="connsiteY3" fmla="*/ 1369999 h 1462232"/>
                <a:gd name="connsiteX4" fmla="*/ 410545 w 972475"/>
                <a:gd name="connsiteY4" fmla="*/ 1289239 h 1462232"/>
                <a:gd name="connsiteX5" fmla="*/ 689637 w 972475"/>
                <a:gd name="connsiteY5" fmla="*/ 806428 h 1462232"/>
                <a:gd name="connsiteX6" fmla="*/ 689649 w 972475"/>
                <a:gd name="connsiteY6" fmla="*/ 806401 h 1462232"/>
                <a:gd name="connsiteX7" fmla="*/ 708251 w 972475"/>
                <a:gd name="connsiteY7" fmla="*/ 744045 h 1462232"/>
                <a:gd name="connsiteX8" fmla="*/ 706585 w 972475"/>
                <a:gd name="connsiteY8" fmla="*/ 756739 h 1462232"/>
                <a:gd name="connsiteX9" fmla="*/ 706587 w 972475"/>
                <a:gd name="connsiteY9" fmla="*/ 756735 h 1462232"/>
                <a:gd name="connsiteX10" fmla="*/ 708252 w 972475"/>
                <a:gd name="connsiteY10" fmla="*/ 744049 h 1462232"/>
                <a:gd name="connsiteX11" fmla="*/ 708681 w 972475"/>
                <a:gd name="connsiteY11" fmla="*/ 750596 h 1462232"/>
                <a:gd name="connsiteX12" fmla="*/ 708252 w 972475"/>
                <a:gd name="connsiteY12" fmla="*/ 744049 h 1462232"/>
                <a:gd name="connsiteX13" fmla="*/ 708252 w 972475"/>
                <a:gd name="connsiteY13" fmla="*/ 744049 h 1462232"/>
                <a:gd name="connsiteX14" fmla="*/ 614334 w 972475"/>
                <a:gd name="connsiteY14" fmla="*/ 0 h 1462232"/>
                <a:gd name="connsiteX15" fmla="*/ 614339 w 972475"/>
                <a:gd name="connsiteY15" fmla="*/ 8 h 1462232"/>
                <a:gd name="connsiteX16" fmla="*/ 614334 w 972475"/>
                <a:gd name="connsiteY16" fmla="*/ 8 h 1462232"/>
                <a:gd name="connsiteX17" fmla="*/ 614335 w 972475"/>
                <a:gd name="connsiteY17" fmla="*/ 9 h 1462232"/>
                <a:gd name="connsiteX18" fmla="*/ 614339 w 972475"/>
                <a:gd name="connsiteY18" fmla="*/ 9 h 1462232"/>
                <a:gd name="connsiteX19" fmla="*/ 712386 w 972475"/>
                <a:gd name="connsiteY19" fmla="*/ 169817 h 1462232"/>
                <a:gd name="connsiteX20" fmla="*/ 725223 w 972475"/>
                <a:gd name="connsiteY20" fmla="*/ 192049 h 1462232"/>
                <a:gd name="connsiteX21" fmla="*/ 738983 w 972475"/>
                <a:gd name="connsiteY21" fmla="*/ 215880 h 1462232"/>
                <a:gd name="connsiteX22" fmla="*/ 917264 w 972475"/>
                <a:gd name="connsiteY22" fmla="*/ 524635 h 1462232"/>
                <a:gd name="connsiteX23" fmla="*/ 917264 w 972475"/>
                <a:gd name="connsiteY23" fmla="*/ 524634 h 1462232"/>
                <a:gd name="connsiteX24" fmla="*/ 917264 w 972475"/>
                <a:gd name="connsiteY24" fmla="*/ 523796 h 1462232"/>
                <a:gd name="connsiteX25" fmla="*/ 972475 w 972475"/>
                <a:gd name="connsiteY25" fmla="*/ 730694 h 1462232"/>
                <a:gd name="connsiteX26" fmla="*/ 972424 w 972475"/>
                <a:gd name="connsiteY26" fmla="*/ 731088 h 1462232"/>
                <a:gd name="connsiteX27" fmla="*/ 958672 w 972475"/>
                <a:gd name="connsiteY27" fmla="*/ 836998 h 1462232"/>
                <a:gd name="connsiteX28" fmla="*/ 917264 w 972475"/>
                <a:gd name="connsiteY28" fmla="*/ 937592 h 1462232"/>
                <a:gd name="connsiteX29" fmla="*/ 614334 w 972475"/>
                <a:gd name="connsiteY29" fmla="*/ 1462232 h 1462232"/>
                <a:gd name="connsiteX30" fmla="*/ 483175 w 972475"/>
                <a:gd name="connsiteY30" fmla="*/ 1426691 h 1462232"/>
                <a:gd name="connsiteX31" fmla="*/ 363860 w 972475"/>
                <a:gd name="connsiteY31" fmla="*/ 1370000 h 1462232"/>
                <a:gd name="connsiteX32" fmla="*/ 363859 w 972475"/>
                <a:gd name="connsiteY32" fmla="*/ 1369999 h 1462232"/>
                <a:gd name="connsiteX33" fmla="*/ 363859 w 972475"/>
                <a:gd name="connsiteY33" fmla="*/ 1370000 h 1462232"/>
                <a:gd name="connsiteX34" fmla="*/ 285788 w 972475"/>
                <a:gd name="connsiteY34" fmla="*/ 1316519 h 1462232"/>
                <a:gd name="connsiteX35" fmla="*/ 0 w 972475"/>
                <a:gd name="connsiteY35" fmla="*/ 731124 h 1462232"/>
                <a:gd name="connsiteX36" fmla="*/ 363859 w 972475"/>
                <a:gd name="connsiteY36" fmla="*/ 92241 h 1462232"/>
                <a:gd name="connsiteX37" fmla="*/ 689636 w 972475"/>
                <a:gd name="connsiteY37" fmla="*/ 655814 h 1462232"/>
                <a:gd name="connsiteX38" fmla="*/ 704871 w 972475"/>
                <a:gd name="connsiteY38" fmla="*/ 692437 h 1462232"/>
                <a:gd name="connsiteX39" fmla="*/ 704873 w 972475"/>
                <a:gd name="connsiteY39" fmla="*/ 692452 h 1462232"/>
                <a:gd name="connsiteX40" fmla="*/ 704872 w 972475"/>
                <a:gd name="connsiteY40" fmla="*/ 692437 h 1462232"/>
                <a:gd name="connsiteX41" fmla="*/ 704872 w 972475"/>
                <a:gd name="connsiteY41" fmla="*/ 692436 h 1462232"/>
                <a:gd name="connsiteX42" fmla="*/ 704871 w 972475"/>
                <a:gd name="connsiteY42" fmla="*/ 692429 h 1462232"/>
                <a:gd name="connsiteX43" fmla="*/ 689637 w 972475"/>
                <a:gd name="connsiteY43" fmla="*/ 655806 h 1462232"/>
                <a:gd name="connsiteX44" fmla="*/ 363859 w 972475"/>
                <a:gd name="connsiteY44" fmla="*/ 92233 h 1462232"/>
                <a:gd name="connsiteX45" fmla="*/ 483175 w 972475"/>
                <a:gd name="connsiteY45" fmla="*/ 35541 h 1462232"/>
                <a:gd name="connsiteX46" fmla="*/ 614334 w 972475"/>
                <a:gd name="connsiteY46" fmla="*/ 0 h 1462232"/>
                <a:gd name="connsiteX0" fmla="*/ 689649 w 972475"/>
                <a:gd name="connsiteY0" fmla="*/ 806401 h 1462232"/>
                <a:gd name="connsiteX1" fmla="*/ 689636 w 972475"/>
                <a:gd name="connsiteY1" fmla="*/ 806428 h 1462232"/>
                <a:gd name="connsiteX2" fmla="*/ 363859 w 972475"/>
                <a:gd name="connsiteY2" fmla="*/ 1369999 h 1462232"/>
                <a:gd name="connsiteX3" fmla="*/ 363860 w 972475"/>
                <a:gd name="connsiteY3" fmla="*/ 1369999 h 1462232"/>
                <a:gd name="connsiteX4" fmla="*/ 410545 w 972475"/>
                <a:gd name="connsiteY4" fmla="*/ 1289239 h 1462232"/>
                <a:gd name="connsiteX5" fmla="*/ 689637 w 972475"/>
                <a:gd name="connsiteY5" fmla="*/ 806428 h 1462232"/>
                <a:gd name="connsiteX6" fmla="*/ 689649 w 972475"/>
                <a:gd name="connsiteY6" fmla="*/ 806401 h 1462232"/>
                <a:gd name="connsiteX7" fmla="*/ 708251 w 972475"/>
                <a:gd name="connsiteY7" fmla="*/ 744045 h 1462232"/>
                <a:gd name="connsiteX8" fmla="*/ 706585 w 972475"/>
                <a:gd name="connsiteY8" fmla="*/ 756739 h 1462232"/>
                <a:gd name="connsiteX9" fmla="*/ 706587 w 972475"/>
                <a:gd name="connsiteY9" fmla="*/ 756735 h 1462232"/>
                <a:gd name="connsiteX10" fmla="*/ 708252 w 972475"/>
                <a:gd name="connsiteY10" fmla="*/ 744049 h 1462232"/>
                <a:gd name="connsiteX11" fmla="*/ 708681 w 972475"/>
                <a:gd name="connsiteY11" fmla="*/ 750596 h 1462232"/>
                <a:gd name="connsiteX12" fmla="*/ 708252 w 972475"/>
                <a:gd name="connsiteY12" fmla="*/ 744049 h 1462232"/>
                <a:gd name="connsiteX13" fmla="*/ 708252 w 972475"/>
                <a:gd name="connsiteY13" fmla="*/ 744049 h 1462232"/>
                <a:gd name="connsiteX14" fmla="*/ 708251 w 972475"/>
                <a:gd name="connsiteY14" fmla="*/ 744045 h 1462232"/>
                <a:gd name="connsiteX15" fmla="*/ 614334 w 972475"/>
                <a:gd name="connsiteY15" fmla="*/ 0 h 1462232"/>
                <a:gd name="connsiteX16" fmla="*/ 614339 w 972475"/>
                <a:gd name="connsiteY16" fmla="*/ 8 h 1462232"/>
                <a:gd name="connsiteX17" fmla="*/ 614334 w 972475"/>
                <a:gd name="connsiteY17" fmla="*/ 8 h 1462232"/>
                <a:gd name="connsiteX18" fmla="*/ 614335 w 972475"/>
                <a:gd name="connsiteY18" fmla="*/ 9 h 1462232"/>
                <a:gd name="connsiteX19" fmla="*/ 614339 w 972475"/>
                <a:gd name="connsiteY19" fmla="*/ 9 h 1462232"/>
                <a:gd name="connsiteX20" fmla="*/ 712386 w 972475"/>
                <a:gd name="connsiteY20" fmla="*/ 169817 h 1462232"/>
                <a:gd name="connsiteX21" fmla="*/ 725223 w 972475"/>
                <a:gd name="connsiteY21" fmla="*/ 192049 h 1462232"/>
                <a:gd name="connsiteX22" fmla="*/ 738983 w 972475"/>
                <a:gd name="connsiteY22" fmla="*/ 215880 h 1462232"/>
                <a:gd name="connsiteX23" fmla="*/ 917264 w 972475"/>
                <a:gd name="connsiteY23" fmla="*/ 524635 h 1462232"/>
                <a:gd name="connsiteX24" fmla="*/ 917264 w 972475"/>
                <a:gd name="connsiteY24" fmla="*/ 524634 h 1462232"/>
                <a:gd name="connsiteX25" fmla="*/ 917264 w 972475"/>
                <a:gd name="connsiteY25" fmla="*/ 523796 h 1462232"/>
                <a:gd name="connsiteX26" fmla="*/ 972475 w 972475"/>
                <a:gd name="connsiteY26" fmla="*/ 730694 h 1462232"/>
                <a:gd name="connsiteX27" fmla="*/ 972424 w 972475"/>
                <a:gd name="connsiteY27" fmla="*/ 731088 h 1462232"/>
                <a:gd name="connsiteX28" fmla="*/ 958672 w 972475"/>
                <a:gd name="connsiteY28" fmla="*/ 836998 h 1462232"/>
                <a:gd name="connsiteX29" fmla="*/ 917264 w 972475"/>
                <a:gd name="connsiteY29" fmla="*/ 937592 h 1462232"/>
                <a:gd name="connsiteX30" fmla="*/ 614334 w 972475"/>
                <a:gd name="connsiteY30" fmla="*/ 1462232 h 1462232"/>
                <a:gd name="connsiteX31" fmla="*/ 483175 w 972475"/>
                <a:gd name="connsiteY31" fmla="*/ 1426691 h 1462232"/>
                <a:gd name="connsiteX32" fmla="*/ 363860 w 972475"/>
                <a:gd name="connsiteY32" fmla="*/ 1370000 h 1462232"/>
                <a:gd name="connsiteX33" fmla="*/ 363859 w 972475"/>
                <a:gd name="connsiteY33" fmla="*/ 1369999 h 1462232"/>
                <a:gd name="connsiteX34" fmla="*/ 363859 w 972475"/>
                <a:gd name="connsiteY34" fmla="*/ 1370000 h 1462232"/>
                <a:gd name="connsiteX35" fmla="*/ 285788 w 972475"/>
                <a:gd name="connsiteY35" fmla="*/ 1316519 h 1462232"/>
                <a:gd name="connsiteX36" fmla="*/ 0 w 972475"/>
                <a:gd name="connsiteY36" fmla="*/ 731124 h 1462232"/>
                <a:gd name="connsiteX37" fmla="*/ 363859 w 972475"/>
                <a:gd name="connsiteY37" fmla="*/ 92241 h 1462232"/>
                <a:gd name="connsiteX38" fmla="*/ 689636 w 972475"/>
                <a:gd name="connsiteY38" fmla="*/ 655814 h 1462232"/>
                <a:gd name="connsiteX39" fmla="*/ 704871 w 972475"/>
                <a:gd name="connsiteY39" fmla="*/ 692437 h 1462232"/>
                <a:gd name="connsiteX40" fmla="*/ 704873 w 972475"/>
                <a:gd name="connsiteY40" fmla="*/ 692452 h 1462232"/>
                <a:gd name="connsiteX41" fmla="*/ 704872 w 972475"/>
                <a:gd name="connsiteY41" fmla="*/ 692437 h 1462232"/>
                <a:gd name="connsiteX42" fmla="*/ 704872 w 972475"/>
                <a:gd name="connsiteY42" fmla="*/ 692436 h 1462232"/>
                <a:gd name="connsiteX43" fmla="*/ 704871 w 972475"/>
                <a:gd name="connsiteY43" fmla="*/ 692429 h 1462232"/>
                <a:gd name="connsiteX44" fmla="*/ 689637 w 972475"/>
                <a:gd name="connsiteY44" fmla="*/ 655806 h 1462232"/>
                <a:gd name="connsiteX45" fmla="*/ 363859 w 972475"/>
                <a:gd name="connsiteY45" fmla="*/ 92233 h 1462232"/>
                <a:gd name="connsiteX46" fmla="*/ 483175 w 972475"/>
                <a:gd name="connsiteY46" fmla="*/ 35541 h 1462232"/>
                <a:gd name="connsiteX47" fmla="*/ 614334 w 972475"/>
                <a:gd name="connsiteY47" fmla="*/ 0 h 1462232"/>
                <a:gd name="connsiteX0" fmla="*/ 689649 w 972475"/>
                <a:gd name="connsiteY0" fmla="*/ 806401 h 1462232"/>
                <a:gd name="connsiteX1" fmla="*/ 689636 w 972475"/>
                <a:gd name="connsiteY1" fmla="*/ 806428 h 1462232"/>
                <a:gd name="connsiteX2" fmla="*/ 363859 w 972475"/>
                <a:gd name="connsiteY2" fmla="*/ 1369999 h 1462232"/>
                <a:gd name="connsiteX3" fmla="*/ 363860 w 972475"/>
                <a:gd name="connsiteY3" fmla="*/ 1369999 h 1462232"/>
                <a:gd name="connsiteX4" fmla="*/ 410545 w 972475"/>
                <a:gd name="connsiteY4" fmla="*/ 1289239 h 1462232"/>
                <a:gd name="connsiteX5" fmla="*/ 689637 w 972475"/>
                <a:gd name="connsiteY5" fmla="*/ 806428 h 1462232"/>
                <a:gd name="connsiteX6" fmla="*/ 689649 w 972475"/>
                <a:gd name="connsiteY6" fmla="*/ 806401 h 1462232"/>
                <a:gd name="connsiteX7" fmla="*/ 708252 w 972475"/>
                <a:gd name="connsiteY7" fmla="*/ 744049 h 1462232"/>
                <a:gd name="connsiteX8" fmla="*/ 706585 w 972475"/>
                <a:gd name="connsiteY8" fmla="*/ 756739 h 1462232"/>
                <a:gd name="connsiteX9" fmla="*/ 706587 w 972475"/>
                <a:gd name="connsiteY9" fmla="*/ 756735 h 1462232"/>
                <a:gd name="connsiteX10" fmla="*/ 708252 w 972475"/>
                <a:gd name="connsiteY10" fmla="*/ 744049 h 1462232"/>
                <a:gd name="connsiteX11" fmla="*/ 708681 w 972475"/>
                <a:gd name="connsiteY11" fmla="*/ 750596 h 1462232"/>
                <a:gd name="connsiteX12" fmla="*/ 708252 w 972475"/>
                <a:gd name="connsiteY12" fmla="*/ 744049 h 1462232"/>
                <a:gd name="connsiteX13" fmla="*/ 708252 w 972475"/>
                <a:gd name="connsiteY13" fmla="*/ 744049 h 1462232"/>
                <a:gd name="connsiteX14" fmla="*/ 614334 w 972475"/>
                <a:gd name="connsiteY14" fmla="*/ 0 h 1462232"/>
                <a:gd name="connsiteX15" fmla="*/ 614339 w 972475"/>
                <a:gd name="connsiteY15" fmla="*/ 8 h 1462232"/>
                <a:gd name="connsiteX16" fmla="*/ 614334 w 972475"/>
                <a:gd name="connsiteY16" fmla="*/ 8 h 1462232"/>
                <a:gd name="connsiteX17" fmla="*/ 614335 w 972475"/>
                <a:gd name="connsiteY17" fmla="*/ 9 h 1462232"/>
                <a:gd name="connsiteX18" fmla="*/ 614339 w 972475"/>
                <a:gd name="connsiteY18" fmla="*/ 9 h 1462232"/>
                <a:gd name="connsiteX19" fmla="*/ 712386 w 972475"/>
                <a:gd name="connsiteY19" fmla="*/ 169817 h 1462232"/>
                <a:gd name="connsiteX20" fmla="*/ 725223 w 972475"/>
                <a:gd name="connsiteY20" fmla="*/ 192049 h 1462232"/>
                <a:gd name="connsiteX21" fmla="*/ 738983 w 972475"/>
                <a:gd name="connsiteY21" fmla="*/ 215880 h 1462232"/>
                <a:gd name="connsiteX22" fmla="*/ 917264 w 972475"/>
                <a:gd name="connsiteY22" fmla="*/ 524635 h 1462232"/>
                <a:gd name="connsiteX23" fmla="*/ 917264 w 972475"/>
                <a:gd name="connsiteY23" fmla="*/ 524634 h 1462232"/>
                <a:gd name="connsiteX24" fmla="*/ 917264 w 972475"/>
                <a:gd name="connsiteY24" fmla="*/ 523796 h 1462232"/>
                <a:gd name="connsiteX25" fmla="*/ 972475 w 972475"/>
                <a:gd name="connsiteY25" fmla="*/ 730694 h 1462232"/>
                <a:gd name="connsiteX26" fmla="*/ 972424 w 972475"/>
                <a:gd name="connsiteY26" fmla="*/ 731088 h 1462232"/>
                <a:gd name="connsiteX27" fmla="*/ 958672 w 972475"/>
                <a:gd name="connsiteY27" fmla="*/ 836998 h 1462232"/>
                <a:gd name="connsiteX28" fmla="*/ 917264 w 972475"/>
                <a:gd name="connsiteY28" fmla="*/ 937592 h 1462232"/>
                <a:gd name="connsiteX29" fmla="*/ 614334 w 972475"/>
                <a:gd name="connsiteY29" fmla="*/ 1462232 h 1462232"/>
                <a:gd name="connsiteX30" fmla="*/ 483175 w 972475"/>
                <a:gd name="connsiteY30" fmla="*/ 1426691 h 1462232"/>
                <a:gd name="connsiteX31" fmla="*/ 363860 w 972475"/>
                <a:gd name="connsiteY31" fmla="*/ 1370000 h 1462232"/>
                <a:gd name="connsiteX32" fmla="*/ 363859 w 972475"/>
                <a:gd name="connsiteY32" fmla="*/ 1369999 h 1462232"/>
                <a:gd name="connsiteX33" fmla="*/ 363859 w 972475"/>
                <a:gd name="connsiteY33" fmla="*/ 1370000 h 1462232"/>
                <a:gd name="connsiteX34" fmla="*/ 285788 w 972475"/>
                <a:gd name="connsiteY34" fmla="*/ 1316519 h 1462232"/>
                <a:gd name="connsiteX35" fmla="*/ 0 w 972475"/>
                <a:gd name="connsiteY35" fmla="*/ 731124 h 1462232"/>
                <a:gd name="connsiteX36" fmla="*/ 363859 w 972475"/>
                <a:gd name="connsiteY36" fmla="*/ 92241 h 1462232"/>
                <a:gd name="connsiteX37" fmla="*/ 689636 w 972475"/>
                <a:gd name="connsiteY37" fmla="*/ 655814 h 1462232"/>
                <a:gd name="connsiteX38" fmla="*/ 704871 w 972475"/>
                <a:gd name="connsiteY38" fmla="*/ 692437 h 1462232"/>
                <a:gd name="connsiteX39" fmla="*/ 704873 w 972475"/>
                <a:gd name="connsiteY39" fmla="*/ 692452 h 1462232"/>
                <a:gd name="connsiteX40" fmla="*/ 704872 w 972475"/>
                <a:gd name="connsiteY40" fmla="*/ 692437 h 1462232"/>
                <a:gd name="connsiteX41" fmla="*/ 704872 w 972475"/>
                <a:gd name="connsiteY41" fmla="*/ 692436 h 1462232"/>
                <a:gd name="connsiteX42" fmla="*/ 704871 w 972475"/>
                <a:gd name="connsiteY42" fmla="*/ 692429 h 1462232"/>
                <a:gd name="connsiteX43" fmla="*/ 689637 w 972475"/>
                <a:gd name="connsiteY43" fmla="*/ 655806 h 1462232"/>
                <a:gd name="connsiteX44" fmla="*/ 363859 w 972475"/>
                <a:gd name="connsiteY44" fmla="*/ 92233 h 1462232"/>
                <a:gd name="connsiteX45" fmla="*/ 483175 w 972475"/>
                <a:gd name="connsiteY45" fmla="*/ 35541 h 1462232"/>
                <a:gd name="connsiteX46" fmla="*/ 614334 w 972475"/>
                <a:gd name="connsiteY46" fmla="*/ 0 h 1462232"/>
                <a:gd name="connsiteX0" fmla="*/ 689649 w 972475"/>
                <a:gd name="connsiteY0" fmla="*/ 806401 h 1462232"/>
                <a:gd name="connsiteX1" fmla="*/ 689636 w 972475"/>
                <a:gd name="connsiteY1" fmla="*/ 806428 h 1462232"/>
                <a:gd name="connsiteX2" fmla="*/ 363859 w 972475"/>
                <a:gd name="connsiteY2" fmla="*/ 1369999 h 1462232"/>
                <a:gd name="connsiteX3" fmla="*/ 363860 w 972475"/>
                <a:gd name="connsiteY3" fmla="*/ 1369999 h 1462232"/>
                <a:gd name="connsiteX4" fmla="*/ 410545 w 972475"/>
                <a:gd name="connsiteY4" fmla="*/ 1289239 h 1462232"/>
                <a:gd name="connsiteX5" fmla="*/ 689637 w 972475"/>
                <a:gd name="connsiteY5" fmla="*/ 806428 h 1462232"/>
                <a:gd name="connsiteX6" fmla="*/ 689649 w 972475"/>
                <a:gd name="connsiteY6" fmla="*/ 806401 h 1462232"/>
                <a:gd name="connsiteX7" fmla="*/ 708252 w 972475"/>
                <a:gd name="connsiteY7" fmla="*/ 744049 h 1462232"/>
                <a:gd name="connsiteX8" fmla="*/ 706585 w 972475"/>
                <a:gd name="connsiteY8" fmla="*/ 756739 h 1462232"/>
                <a:gd name="connsiteX9" fmla="*/ 706587 w 972475"/>
                <a:gd name="connsiteY9" fmla="*/ 756735 h 1462232"/>
                <a:gd name="connsiteX10" fmla="*/ 708252 w 972475"/>
                <a:gd name="connsiteY10" fmla="*/ 744049 h 1462232"/>
                <a:gd name="connsiteX11" fmla="*/ 708252 w 972475"/>
                <a:gd name="connsiteY11" fmla="*/ 744049 h 1462232"/>
                <a:gd name="connsiteX12" fmla="*/ 708252 w 972475"/>
                <a:gd name="connsiteY12" fmla="*/ 744049 h 1462232"/>
                <a:gd name="connsiteX13" fmla="*/ 614334 w 972475"/>
                <a:gd name="connsiteY13" fmla="*/ 0 h 1462232"/>
                <a:gd name="connsiteX14" fmla="*/ 614339 w 972475"/>
                <a:gd name="connsiteY14" fmla="*/ 8 h 1462232"/>
                <a:gd name="connsiteX15" fmla="*/ 614334 w 972475"/>
                <a:gd name="connsiteY15" fmla="*/ 8 h 1462232"/>
                <a:gd name="connsiteX16" fmla="*/ 614335 w 972475"/>
                <a:gd name="connsiteY16" fmla="*/ 9 h 1462232"/>
                <a:gd name="connsiteX17" fmla="*/ 614339 w 972475"/>
                <a:gd name="connsiteY17" fmla="*/ 9 h 1462232"/>
                <a:gd name="connsiteX18" fmla="*/ 712386 w 972475"/>
                <a:gd name="connsiteY18" fmla="*/ 169817 h 1462232"/>
                <a:gd name="connsiteX19" fmla="*/ 725223 w 972475"/>
                <a:gd name="connsiteY19" fmla="*/ 192049 h 1462232"/>
                <a:gd name="connsiteX20" fmla="*/ 738983 w 972475"/>
                <a:gd name="connsiteY20" fmla="*/ 215880 h 1462232"/>
                <a:gd name="connsiteX21" fmla="*/ 917264 w 972475"/>
                <a:gd name="connsiteY21" fmla="*/ 524635 h 1462232"/>
                <a:gd name="connsiteX22" fmla="*/ 917264 w 972475"/>
                <a:gd name="connsiteY22" fmla="*/ 524634 h 1462232"/>
                <a:gd name="connsiteX23" fmla="*/ 917264 w 972475"/>
                <a:gd name="connsiteY23" fmla="*/ 523796 h 1462232"/>
                <a:gd name="connsiteX24" fmla="*/ 972475 w 972475"/>
                <a:gd name="connsiteY24" fmla="*/ 730694 h 1462232"/>
                <a:gd name="connsiteX25" fmla="*/ 972424 w 972475"/>
                <a:gd name="connsiteY25" fmla="*/ 731088 h 1462232"/>
                <a:gd name="connsiteX26" fmla="*/ 958672 w 972475"/>
                <a:gd name="connsiteY26" fmla="*/ 836998 h 1462232"/>
                <a:gd name="connsiteX27" fmla="*/ 917264 w 972475"/>
                <a:gd name="connsiteY27" fmla="*/ 937592 h 1462232"/>
                <a:gd name="connsiteX28" fmla="*/ 614334 w 972475"/>
                <a:gd name="connsiteY28" fmla="*/ 1462232 h 1462232"/>
                <a:gd name="connsiteX29" fmla="*/ 483175 w 972475"/>
                <a:gd name="connsiteY29" fmla="*/ 1426691 h 1462232"/>
                <a:gd name="connsiteX30" fmla="*/ 363860 w 972475"/>
                <a:gd name="connsiteY30" fmla="*/ 1370000 h 1462232"/>
                <a:gd name="connsiteX31" fmla="*/ 363859 w 972475"/>
                <a:gd name="connsiteY31" fmla="*/ 1369999 h 1462232"/>
                <a:gd name="connsiteX32" fmla="*/ 363859 w 972475"/>
                <a:gd name="connsiteY32" fmla="*/ 1370000 h 1462232"/>
                <a:gd name="connsiteX33" fmla="*/ 285788 w 972475"/>
                <a:gd name="connsiteY33" fmla="*/ 1316519 h 1462232"/>
                <a:gd name="connsiteX34" fmla="*/ 0 w 972475"/>
                <a:gd name="connsiteY34" fmla="*/ 731124 h 1462232"/>
                <a:gd name="connsiteX35" fmla="*/ 363859 w 972475"/>
                <a:gd name="connsiteY35" fmla="*/ 92241 h 1462232"/>
                <a:gd name="connsiteX36" fmla="*/ 689636 w 972475"/>
                <a:gd name="connsiteY36" fmla="*/ 655814 h 1462232"/>
                <a:gd name="connsiteX37" fmla="*/ 704871 w 972475"/>
                <a:gd name="connsiteY37" fmla="*/ 692437 h 1462232"/>
                <a:gd name="connsiteX38" fmla="*/ 704873 w 972475"/>
                <a:gd name="connsiteY38" fmla="*/ 692452 h 1462232"/>
                <a:gd name="connsiteX39" fmla="*/ 704872 w 972475"/>
                <a:gd name="connsiteY39" fmla="*/ 692437 h 1462232"/>
                <a:gd name="connsiteX40" fmla="*/ 704872 w 972475"/>
                <a:gd name="connsiteY40" fmla="*/ 692436 h 1462232"/>
                <a:gd name="connsiteX41" fmla="*/ 704871 w 972475"/>
                <a:gd name="connsiteY41" fmla="*/ 692429 h 1462232"/>
                <a:gd name="connsiteX42" fmla="*/ 689637 w 972475"/>
                <a:gd name="connsiteY42" fmla="*/ 655806 h 1462232"/>
                <a:gd name="connsiteX43" fmla="*/ 363859 w 972475"/>
                <a:gd name="connsiteY43" fmla="*/ 92233 h 1462232"/>
                <a:gd name="connsiteX44" fmla="*/ 483175 w 972475"/>
                <a:gd name="connsiteY44" fmla="*/ 35541 h 1462232"/>
                <a:gd name="connsiteX45" fmla="*/ 614334 w 972475"/>
                <a:gd name="connsiteY45" fmla="*/ 0 h 1462232"/>
                <a:gd name="connsiteX0" fmla="*/ 689637 w 972475"/>
                <a:gd name="connsiteY0" fmla="*/ 806428 h 1462232"/>
                <a:gd name="connsiteX1" fmla="*/ 689636 w 972475"/>
                <a:gd name="connsiteY1" fmla="*/ 806428 h 1462232"/>
                <a:gd name="connsiteX2" fmla="*/ 363859 w 972475"/>
                <a:gd name="connsiteY2" fmla="*/ 1369999 h 1462232"/>
                <a:gd name="connsiteX3" fmla="*/ 363860 w 972475"/>
                <a:gd name="connsiteY3" fmla="*/ 1369999 h 1462232"/>
                <a:gd name="connsiteX4" fmla="*/ 410545 w 972475"/>
                <a:gd name="connsiteY4" fmla="*/ 1289239 h 1462232"/>
                <a:gd name="connsiteX5" fmla="*/ 689637 w 972475"/>
                <a:gd name="connsiteY5" fmla="*/ 806428 h 1462232"/>
                <a:gd name="connsiteX6" fmla="*/ 708252 w 972475"/>
                <a:gd name="connsiteY6" fmla="*/ 744049 h 1462232"/>
                <a:gd name="connsiteX7" fmla="*/ 706585 w 972475"/>
                <a:gd name="connsiteY7" fmla="*/ 756739 h 1462232"/>
                <a:gd name="connsiteX8" fmla="*/ 706587 w 972475"/>
                <a:gd name="connsiteY8" fmla="*/ 756735 h 1462232"/>
                <a:gd name="connsiteX9" fmla="*/ 708252 w 972475"/>
                <a:gd name="connsiteY9" fmla="*/ 744049 h 1462232"/>
                <a:gd name="connsiteX10" fmla="*/ 708252 w 972475"/>
                <a:gd name="connsiteY10" fmla="*/ 744049 h 1462232"/>
                <a:gd name="connsiteX11" fmla="*/ 708252 w 972475"/>
                <a:gd name="connsiteY11" fmla="*/ 744049 h 1462232"/>
                <a:gd name="connsiteX12" fmla="*/ 614334 w 972475"/>
                <a:gd name="connsiteY12" fmla="*/ 0 h 1462232"/>
                <a:gd name="connsiteX13" fmla="*/ 614339 w 972475"/>
                <a:gd name="connsiteY13" fmla="*/ 8 h 1462232"/>
                <a:gd name="connsiteX14" fmla="*/ 614334 w 972475"/>
                <a:gd name="connsiteY14" fmla="*/ 8 h 1462232"/>
                <a:gd name="connsiteX15" fmla="*/ 614335 w 972475"/>
                <a:gd name="connsiteY15" fmla="*/ 9 h 1462232"/>
                <a:gd name="connsiteX16" fmla="*/ 614339 w 972475"/>
                <a:gd name="connsiteY16" fmla="*/ 9 h 1462232"/>
                <a:gd name="connsiteX17" fmla="*/ 712386 w 972475"/>
                <a:gd name="connsiteY17" fmla="*/ 169817 h 1462232"/>
                <a:gd name="connsiteX18" fmla="*/ 725223 w 972475"/>
                <a:gd name="connsiteY18" fmla="*/ 192049 h 1462232"/>
                <a:gd name="connsiteX19" fmla="*/ 738983 w 972475"/>
                <a:gd name="connsiteY19" fmla="*/ 215880 h 1462232"/>
                <a:gd name="connsiteX20" fmla="*/ 917264 w 972475"/>
                <a:gd name="connsiteY20" fmla="*/ 524635 h 1462232"/>
                <a:gd name="connsiteX21" fmla="*/ 917264 w 972475"/>
                <a:gd name="connsiteY21" fmla="*/ 524634 h 1462232"/>
                <a:gd name="connsiteX22" fmla="*/ 917264 w 972475"/>
                <a:gd name="connsiteY22" fmla="*/ 523796 h 1462232"/>
                <a:gd name="connsiteX23" fmla="*/ 972475 w 972475"/>
                <a:gd name="connsiteY23" fmla="*/ 730694 h 1462232"/>
                <a:gd name="connsiteX24" fmla="*/ 972424 w 972475"/>
                <a:gd name="connsiteY24" fmla="*/ 731088 h 1462232"/>
                <a:gd name="connsiteX25" fmla="*/ 958672 w 972475"/>
                <a:gd name="connsiteY25" fmla="*/ 836998 h 1462232"/>
                <a:gd name="connsiteX26" fmla="*/ 917264 w 972475"/>
                <a:gd name="connsiteY26" fmla="*/ 937592 h 1462232"/>
                <a:gd name="connsiteX27" fmla="*/ 614334 w 972475"/>
                <a:gd name="connsiteY27" fmla="*/ 1462232 h 1462232"/>
                <a:gd name="connsiteX28" fmla="*/ 483175 w 972475"/>
                <a:gd name="connsiteY28" fmla="*/ 1426691 h 1462232"/>
                <a:gd name="connsiteX29" fmla="*/ 363860 w 972475"/>
                <a:gd name="connsiteY29" fmla="*/ 1370000 h 1462232"/>
                <a:gd name="connsiteX30" fmla="*/ 363859 w 972475"/>
                <a:gd name="connsiteY30" fmla="*/ 1369999 h 1462232"/>
                <a:gd name="connsiteX31" fmla="*/ 363859 w 972475"/>
                <a:gd name="connsiteY31" fmla="*/ 1370000 h 1462232"/>
                <a:gd name="connsiteX32" fmla="*/ 285788 w 972475"/>
                <a:gd name="connsiteY32" fmla="*/ 1316519 h 1462232"/>
                <a:gd name="connsiteX33" fmla="*/ 0 w 972475"/>
                <a:gd name="connsiteY33" fmla="*/ 731124 h 1462232"/>
                <a:gd name="connsiteX34" fmla="*/ 363859 w 972475"/>
                <a:gd name="connsiteY34" fmla="*/ 92241 h 1462232"/>
                <a:gd name="connsiteX35" fmla="*/ 689636 w 972475"/>
                <a:gd name="connsiteY35" fmla="*/ 655814 h 1462232"/>
                <a:gd name="connsiteX36" fmla="*/ 704871 w 972475"/>
                <a:gd name="connsiteY36" fmla="*/ 692437 h 1462232"/>
                <a:gd name="connsiteX37" fmla="*/ 704873 w 972475"/>
                <a:gd name="connsiteY37" fmla="*/ 692452 h 1462232"/>
                <a:gd name="connsiteX38" fmla="*/ 704872 w 972475"/>
                <a:gd name="connsiteY38" fmla="*/ 692437 h 1462232"/>
                <a:gd name="connsiteX39" fmla="*/ 704872 w 972475"/>
                <a:gd name="connsiteY39" fmla="*/ 692436 h 1462232"/>
                <a:gd name="connsiteX40" fmla="*/ 704871 w 972475"/>
                <a:gd name="connsiteY40" fmla="*/ 692429 h 1462232"/>
                <a:gd name="connsiteX41" fmla="*/ 689637 w 972475"/>
                <a:gd name="connsiteY41" fmla="*/ 655806 h 1462232"/>
                <a:gd name="connsiteX42" fmla="*/ 363859 w 972475"/>
                <a:gd name="connsiteY42" fmla="*/ 92233 h 1462232"/>
                <a:gd name="connsiteX43" fmla="*/ 483175 w 972475"/>
                <a:gd name="connsiteY43" fmla="*/ 35541 h 1462232"/>
                <a:gd name="connsiteX44" fmla="*/ 614334 w 972475"/>
                <a:gd name="connsiteY44" fmla="*/ 0 h 1462232"/>
                <a:gd name="connsiteX0" fmla="*/ 689637 w 972475"/>
                <a:gd name="connsiteY0" fmla="*/ 806428 h 1462232"/>
                <a:gd name="connsiteX1" fmla="*/ 689636 w 972475"/>
                <a:gd name="connsiteY1" fmla="*/ 806428 h 1462232"/>
                <a:gd name="connsiteX2" fmla="*/ 363859 w 972475"/>
                <a:gd name="connsiteY2" fmla="*/ 1369999 h 1462232"/>
                <a:gd name="connsiteX3" fmla="*/ 363860 w 972475"/>
                <a:gd name="connsiteY3" fmla="*/ 1369999 h 1462232"/>
                <a:gd name="connsiteX4" fmla="*/ 410545 w 972475"/>
                <a:gd name="connsiteY4" fmla="*/ 1289239 h 1462232"/>
                <a:gd name="connsiteX5" fmla="*/ 689637 w 972475"/>
                <a:gd name="connsiteY5" fmla="*/ 806428 h 1462232"/>
                <a:gd name="connsiteX6" fmla="*/ 708252 w 972475"/>
                <a:gd name="connsiteY6" fmla="*/ 744049 h 1462232"/>
                <a:gd name="connsiteX7" fmla="*/ 706585 w 972475"/>
                <a:gd name="connsiteY7" fmla="*/ 756739 h 1462232"/>
                <a:gd name="connsiteX8" fmla="*/ 706587 w 972475"/>
                <a:gd name="connsiteY8" fmla="*/ 756735 h 1462232"/>
                <a:gd name="connsiteX9" fmla="*/ 708252 w 972475"/>
                <a:gd name="connsiteY9" fmla="*/ 744049 h 1462232"/>
                <a:gd name="connsiteX10" fmla="*/ 708252 w 972475"/>
                <a:gd name="connsiteY10" fmla="*/ 744049 h 1462232"/>
                <a:gd name="connsiteX11" fmla="*/ 614334 w 972475"/>
                <a:gd name="connsiteY11" fmla="*/ 0 h 1462232"/>
                <a:gd name="connsiteX12" fmla="*/ 614339 w 972475"/>
                <a:gd name="connsiteY12" fmla="*/ 8 h 1462232"/>
                <a:gd name="connsiteX13" fmla="*/ 614334 w 972475"/>
                <a:gd name="connsiteY13" fmla="*/ 8 h 1462232"/>
                <a:gd name="connsiteX14" fmla="*/ 614335 w 972475"/>
                <a:gd name="connsiteY14" fmla="*/ 9 h 1462232"/>
                <a:gd name="connsiteX15" fmla="*/ 614339 w 972475"/>
                <a:gd name="connsiteY15" fmla="*/ 9 h 1462232"/>
                <a:gd name="connsiteX16" fmla="*/ 712386 w 972475"/>
                <a:gd name="connsiteY16" fmla="*/ 169817 h 1462232"/>
                <a:gd name="connsiteX17" fmla="*/ 725223 w 972475"/>
                <a:gd name="connsiteY17" fmla="*/ 192049 h 1462232"/>
                <a:gd name="connsiteX18" fmla="*/ 738983 w 972475"/>
                <a:gd name="connsiteY18" fmla="*/ 215880 h 1462232"/>
                <a:gd name="connsiteX19" fmla="*/ 917264 w 972475"/>
                <a:gd name="connsiteY19" fmla="*/ 524635 h 1462232"/>
                <a:gd name="connsiteX20" fmla="*/ 917264 w 972475"/>
                <a:gd name="connsiteY20" fmla="*/ 524634 h 1462232"/>
                <a:gd name="connsiteX21" fmla="*/ 917264 w 972475"/>
                <a:gd name="connsiteY21" fmla="*/ 523796 h 1462232"/>
                <a:gd name="connsiteX22" fmla="*/ 972475 w 972475"/>
                <a:gd name="connsiteY22" fmla="*/ 730694 h 1462232"/>
                <a:gd name="connsiteX23" fmla="*/ 972424 w 972475"/>
                <a:gd name="connsiteY23" fmla="*/ 731088 h 1462232"/>
                <a:gd name="connsiteX24" fmla="*/ 958672 w 972475"/>
                <a:gd name="connsiteY24" fmla="*/ 836998 h 1462232"/>
                <a:gd name="connsiteX25" fmla="*/ 917264 w 972475"/>
                <a:gd name="connsiteY25" fmla="*/ 937592 h 1462232"/>
                <a:gd name="connsiteX26" fmla="*/ 614334 w 972475"/>
                <a:gd name="connsiteY26" fmla="*/ 1462232 h 1462232"/>
                <a:gd name="connsiteX27" fmla="*/ 483175 w 972475"/>
                <a:gd name="connsiteY27" fmla="*/ 1426691 h 1462232"/>
                <a:gd name="connsiteX28" fmla="*/ 363860 w 972475"/>
                <a:gd name="connsiteY28" fmla="*/ 1370000 h 1462232"/>
                <a:gd name="connsiteX29" fmla="*/ 363859 w 972475"/>
                <a:gd name="connsiteY29" fmla="*/ 1369999 h 1462232"/>
                <a:gd name="connsiteX30" fmla="*/ 363859 w 972475"/>
                <a:gd name="connsiteY30" fmla="*/ 1370000 h 1462232"/>
                <a:gd name="connsiteX31" fmla="*/ 285788 w 972475"/>
                <a:gd name="connsiteY31" fmla="*/ 1316519 h 1462232"/>
                <a:gd name="connsiteX32" fmla="*/ 0 w 972475"/>
                <a:gd name="connsiteY32" fmla="*/ 731124 h 1462232"/>
                <a:gd name="connsiteX33" fmla="*/ 363859 w 972475"/>
                <a:gd name="connsiteY33" fmla="*/ 92241 h 1462232"/>
                <a:gd name="connsiteX34" fmla="*/ 689636 w 972475"/>
                <a:gd name="connsiteY34" fmla="*/ 655814 h 1462232"/>
                <a:gd name="connsiteX35" fmla="*/ 704871 w 972475"/>
                <a:gd name="connsiteY35" fmla="*/ 692437 h 1462232"/>
                <a:gd name="connsiteX36" fmla="*/ 704873 w 972475"/>
                <a:gd name="connsiteY36" fmla="*/ 692452 h 1462232"/>
                <a:gd name="connsiteX37" fmla="*/ 704872 w 972475"/>
                <a:gd name="connsiteY37" fmla="*/ 692437 h 1462232"/>
                <a:gd name="connsiteX38" fmla="*/ 704872 w 972475"/>
                <a:gd name="connsiteY38" fmla="*/ 692436 h 1462232"/>
                <a:gd name="connsiteX39" fmla="*/ 704871 w 972475"/>
                <a:gd name="connsiteY39" fmla="*/ 692429 h 1462232"/>
                <a:gd name="connsiteX40" fmla="*/ 689637 w 972475"/>
                <a:gd name="connsiteY40" fmla="*/ 655806 h 1462232"/>
                <a:gd name="connsiteX41" fmla="*/ 363859 w 972475"/>
                <a:gd name="connsiteY41" fmla="*/ 92233 h 1462232"/>
                <a:gd name="connsiteX42" fmla="*/ 483175 w 972475"/>
                <a:gd name="connsiteY42" fmla="*/ 35541 h 1462232"/>
                <a:gd name="connsiteX43" fmla="*/ 614334 w 972475"/>
                <a:gd name="connsiteY43" fmla="*/ 0 h 1462232"/>
                <a:gd name="connsiteX0" fmla="*/ 689637 w 972475"/>
                <a:gd name="connsiteY0" fmla="*/ 806428 h 1462232"/>
                <a:gd name="connsiteX1" fmla="*/ 689636 w 972475"/>
                <a:gd name="connsiteY1" fmla="*/ 806428 h 1462232"/>
                <a:gd name="connsiteX2" fmla="*/ 363859 w 972475"/>
                <a:gd name="connsiteY2" fmla="*/ 1369999 h 1462232"/>
                <a:gd name="connsiteX3" fmla="*/ 363860 w 972475"/>
                <a:gd name="connsiteY3" fmla="*/ 1369999 h 1462232"/>
                <a:gd name="connsiteX4" fmla="*/ 410545 w 972475"/>
                <a:gd name="connsiteY4" fmla="*/ 1289239 h 1462232"/>
                <a:gd name="connsiteX5" fmla="*/ 689637 w 972475"/>
                <a:gd name="connsiteY5" fmla="*/ 806428 h 1462232"/>
                <a:gd name="connsiteX6" fmla="*/ 708252 w 972475"/>
                <a:gd name="connsiteY6" fmla="*/ 744049 h 1462232"/>
                <a:gd name="connsiteX7" fmla="*/ 706585 w 972475"/>
                <a:gd name="connsiteY7" fmla="*/ 756739 h 1462232"/>
                <a:gd name="connsiteX8" fmla="*/ 706587 w 972475"/>
                <a:gd name="connsiteY8" fmla="*/ 756735 h 1462232"/>
                <a:gd name="connsiteX9" fmla="*/ 708252 w 972475"/>
                <a:gd name="connsiteY9" fmla="*/ 744049 h 1462232"/>
                <a:gd name="connsiteX10" fmla="*/ 614334 w 972475"/>
                <a:gd name="connsiteY10" fmla="*/ 0 h 1462232"/>
                <a:gd name="connsiteX11" fmla="*/ 614339 w 972475"/>
                <a:gd name="connsiteY11" fmla="*/ 8 h 1462232"/>
                <a:gd name="connsiteX12" fmla="*/ 614334 w 972475"/>
                <a:gd name="connsiteY12" fmla="*/ 8 h 1462232"/>
                <a:gd name="connsiteX13" fmla="*/ 614335 w 972475"/>
                <a:gd name="connsiteY13" fmla="*/ 9 h 1462232"/>
                <a:gd name="connsiteX14" fmla="*/ 614339 w 972475"/>
                <a:gd name="connsiteY14" fmla="*/ 9 h 1462232"/>
                <a:gd name="connsiteX15" fmla="*/ 712386 w 972475"/>
                <a:gd name="connsiteY15" fmla="*/ 169817 h 1462232"/>
                <a:gd name="connsiteX16" fmla="*/ 725223 w 972475"/>
                <a:gd name="connsiteY16" fmla="*/ 192049 h 1462232"/>
                <a:gd name="connsiteX17" fmla="*/ 738983 w 972475"/>
                <a:gd name="connsiteY17" fmla="*/ 215880 h 1462232"/>
                <a:gd name="connsiteX18" fmla="*/ 917264 w 972475"/>
                <a:gd name="connsiteY18" fmla="*/ 524635 h 1462232"/>
                <a:gd name="connsiteX19" fmla="*/ 917264 w 972475"/>
                <a:gd name="connsiteY19" fmla="*/ 524634 h 1462232"/>
                <a:gd name="connsiteX20" fmla="*/ 917264 w 972475"/>
                <a:gd name="connsiteY20" fmla="*/ 523796 h 1462232"/>
                <a:gd name="connsiteX21" fmla="*/ 972475 w 972475"/>
                <a:gd name="connsiteY21" fmla="*/ 730694 h 1462232"/>
                <a:gd name="connsiteX22" fmla="*/ 972424 w 972475"/>
                <a:gd name="connsiteY22" fmla="*/ 731088 h 1462232"/>
                <a:gd name="connsiteX23" fmla="*/ 958672 w 972475"/>
                <a:gd name="connsiteY23" fmla="*/ 836998 h 1462232"/>
                <a:gd name="connsiteX24" fmla="*/ 917264 w 972475"/>
                <a:gd name="connsiteY24" fmla="*/ 937592 h 1462232"/>
                <a:gd name="connsiteX25" fmla="*/ 614334 w 972475"/>
                <a:gd name="connsiteY25" fmla="*/ 1462232 h 1462232"/>
                <a:gd name="connsiteX26" fmla="*/ 483175 w 972475"/>
                <a:gd name="connsiteY26" fmla="*/ 1426691 h 1462232"/>
                <a:gd name="connsiteX27" fmla="*/ 363860 w 972475"/>
                <a:gd name="connsiteY27" fmla="*/ 1370000 h 1462232"/>
                <a:gd name="connsiteX28" fmla="*/ 363859 w 972475"/>
                <a:gd name="connsiteY28" fmla="*/ 1369999 h 1462232"/>
                <a:gd name="connsiteX29" fmla="*/ 363859 w 972475"/>
                <a:gd name="connsiteY29" fmla="*/ 1370000 h 1462232"/>
                <a:gd name="connsiteX30" fmla="*/ 285788 w 972475"/>
                <a:gd name="connsiteY30" fmla="*/ 1316519 h 1462232"/>
                <a:gd name="connsiteX31" fmla="*/ 0 w 972475"/>
                <a:gd name="connsiteY31" fmla="*/ 731124 h 1462232"/>
                <a:gd name="connsiteX32" fmla="*/ 363859 w 972475"/>
                <a:gd name="connsiteY32" fmla="*/ 92241 h 1462232"/>
                <a:gd name="connsiteX33" fmla="*/ 689636 w 972475"/>
                <a:gd name="connsiteY33" fmla="*/ 655814 h 1462232"/>
                <a:gd name="connsiteX34" fmla="*/ 704871 w 972475"/>
                <a:gd name="connsiteY34" fmla="*/ 692437 h 1462232"/>
                <a:gd name="connsiteX35" fmla="*/ 704873 w 972475"/>
                <a:gd name="connsiteY35" fmla="*/ 692452 h 1462232"/>
                <a:gd name="connsiteX36" fmla="*/ 704872 w 972475"/>
                <a:gd name="connsiteY36" fmla="*/ 692437 h 1462232"/>
                <a:gd name="connsiteX37" fmla="*/ 704872 w 972475"/>
                <a:gd name="connsiteY37" fmla="*/ 692436 h 1462232"/>
                <a:gd name="connsiteX38" fmla="*/ 704871 w 972475"/>
                <a:gd name="connsiteY38" fmla="*/ 692429 h 1462232"/>
                <a:gd name="connsiteX39" fmla="*/ 689637 w 972475"/>
                <a:gd name="connsiteY39" fmla="*/ 655806 h 1462232"/>
                <a:gd name="connsiteX40" fmla="*/ 363859 w 972475"/>
                <a:gd name="connsiteY40" fmla="*/ 92233 h 1462232"/>
                <a:gd name="connsiteX41" fmla="*/ 483175 w 972475"/>
                <a:gd name="connsiteY41" fmla="*/ 35541 h 1462232"/>
                <a:gd name="connsiteX42" fmla="*/ 614334 w 972475"/>
                <a:gd name="connsiteY42" fmla="*/ 0 h 1462232"/>
                <a:gd name="connsiteX0" fmla="*/ 689637 w 972475"/>
                <a:gd name="connsiteY0" fmla="*/ 806428 h 1462232"/>
                <a:gd name="connsiteX1" fmla="*/ 689636 w 972475"/>
                <a:gd name="connsiteY1" fmla="*/ 806428 h 1462232"/>
                <a:gd name="connsiteX2" fmla="*/ 363859 w 972475"/>
                <a:gd name="connsiteY2" fmla="*/ 1369999 h 1462232"/>
                <a:gd name="connsiteX3" fmla="*/ 363860 w 972475"/>
                <a:gd name="connsiteY3" fmla="*/ 1369999 h 1462232"/>
                <a:gd name="connsiteX4" fmla="*/ 410545 w 972475"/>
                <a:gd name="connsiteY4" fmla="*/ 1289239 h 1462232"/>
                <a:gd name="connsiteX5" fmla="*/ 689637 w 972475"/>
                <a:gd name="connsiteY5" fmla="*/ 806428 h 1462232"/>
                <a:gd name="connsiteX6" fmla="*/ 708252 w 972475"/>
                <a:gd name="connsiteY6" fmla="*/ 744049 h 1462232"/>
                <a:gd name="connsiteX7" fmla="*/ 706585 w 972475"/>
                <a:gd name="connsiteY7" fmla="*/ 756739 h 1462232"/>
                <a:gd name="connsiteX8" fmla="*/ 706587 w 972475"/>
                <a:gd name="connsiteY8" fmla="*/ 756735 h 1462232"/>
                <a:gd name="connsiteX9" fmla="*/ 708252 w 972475"/>
                <a:gd name="connsiteY9" fmla="*/ 744049 h 1462232"/>
                <a:gd name="connsiteX10" fmla="*/ 614334 w 972475"/>
                <a:gd name="connsiteY10" fmla="*/ 0 h 1462232"/>
                <a:gd name="connsiteX11" fmla="*/ 614339 w 972475"/>
                <a:gd name="connsiteY11" fmla="*/ 8 h 1462232"/>
                <a:gd name="connsiteX12" fmla="*/ 614334 w 972475"/>
                <a:gd name="connsiteY12" fmla="*/ 8 h 1462232"/>
                <a:gd name="connsiteX13" fmla="*/ 614335 w 972475"/>
                <a:gd name="connsiteY13" fmla="*/ 9 h 1462232"/>
                <a:gd name="connsiteX14" fmla="*/ 614339 w 972475"/>
                <a:gd name="connsiteY14" fmla="*/ 9 h 1462232"/>
                <a:gd name="connsiteX15" fmla="*/ 712386 w 972475"/>
                <a:gd name="connsiteY15" fmla="*/ 169817 h 1462232"/>
                <a:gd name="connsiteX16" fmla="*/ 725223 w 972475"/>
                <a:gd name="connsiteY16" fmla="*/ 192049 h 1462232"/>
                <a:gd name="connsiteX17" fmla="*/ 738983 w 972475"/>
                <a:gd name="connsiteY17" fmla="*/ 215880 h 1462232"/>
                <a:gd name="connsiteX18" fmla="*/ 917264 w 972475"/>
                <a:gd name="connsiteY18" fmla="*/ 524635 h 1462232"/>
                <a:gd name="connsiteX19" fmla="*/ 917264 w 972475"/>
                <a:gd name="connsiteY19" fmla="*/ 524634 h 1462232"/>
                <a:gd name="connsiteX20" fmla="*/ 917264 w 972475"/>
                <a:gd name="connsiteY20" fmla="*/ 523796 h 1462232"/>
                <a:gd name="connsiteX21" fmla="*/ 972475 w 972475"/>
                <a:gd name="connsiteY21" fmla="*/ 730694 h 1462232"/>
                <a:gd name="connsiteX22" fmla="*/ 972424 w 972475"/>
                <a:gd name="connsiteY22" fmla="*/ 731088 h 1462232"/>
                <a:gd name="connsiteX23" fmla="*/ 958672 w 972475"/>
                <a:gd name="connsiteY23" fmla="*/ 836998 h 1462232"/>
                <a:gd name="connsiteX24" fmla="*/ 917264 w 972475"/>
                <a:gd name="connsiteY24" fmla="*/ 937592 h 1462232"/>
                <a:gd name="connsiteX25" fmla="*/ 614334 w 972475"/>
                <a:gd name="connsiteY25" fmla="*/ 1462232 h 1462232"/>
                <a:gd name="connsiteX26" fmla="*/ 483175 w 972475"/>
                <a:gd name="connsiteY26" fmla="*/ 1426691 h 1462232"/>
                <a:gd name="connsiteX27" fmla="*/ 363860 w 972475"/>
                <a:gd name="connsiteY27" fmla="*/ 1370000 h 1462232"/>
                <a:gd name="connsiteX28" fmla="*/ 363859 w 972475"/>
                <a:gd name="connsiteY28" fmla="*/ 1369999 h 1462232"/>
                <a:gd name="connsiteX29" fmla="*/ 363859 w 972475"/>
                <a:gd name="connsiteY29" fmla="*/ 1370000 h 1462232"/>
                <a:gd name="connsiteX30" fmla="*/ 285788 w 972475"/>
                <a:gd name="connsiteY30" fmla="*/ 1316519 h 1462232"/>
                <a:gd name="connsiteX31" fmla="*/ 0 w 972475"/>
                <a:gd name="connsiteY31" fmla="*/ 731124 h 1462232"/>
                <a:gd name="connsiteX32" fmla="*/ 363859 w 972475"/>
                <a:gd name="connsiteY32" fmla="*/ 92241 h 1462232"/>
                <a:gd name="connsiteX33" fmla="*/ 689636 w 972475"/>
                <a:gd name="connsiteY33" fmla="*/ 655814 h 1462232"/>
                <a:gd name="connsiteX34" fmla="*/ 704871 w 972475"/>
                <a:gd name="connsiteY34" fmla="*/ 692437 h 1462232"/>
                <a:gd name="connsiteX35" fmla="*/ 704873 w 972475"/>
                <a:gd name="connsiteY35" fmla="*/ 692452 h 1462232"/>
                <a:gd name="connsiteX36" fmla="*/ 704872 w 972475"/>
                <a:gd name="connsiteY36" fmla="*/ 692437 h 1462232"/>
                <a:gd name="connsiteX37" fmla="*/ 704872 w 972475"/>
                <a:gd name="connsiteY37" fmla="*/ 692436 h 1462232"/>
                <a:gd name="connsiteX38" fmla="*/ 689637 w 972475"/>
                <a:gd name="connsiteY38" fmla="*/ 655806 h 1462232"/>
                <a:gd name="connsiteX39" fmla="*/ 363859 w 972475"/>
                <a:gd name="connsiteY39" fmla="*/ 92233 h 1462232"/>
                <a:gd name="connsiteX40" fmla="*/ 483175 w 972475"/>
                <a:gd name="connsiteY40" fmla="*/ 35541 h 1462232"/>
                <a:gd name="connsiteX41" fmla="*/ 614334 w 972475"/>
                <a:gd name="connsiteY41" fmla="*/ 0 h 1462232"/>
                <a:gd name="connsiteX0" fmla="*/ 410545 w 972475"/>
                <a:gd name="connsiteY0" fmla="*/ 1289239 h 1462232"/>
                <a:gd name="connsiteX1" fmla="*/ 689636 w 972475"/>
                <a:gd name="connsiteY1" fmla="*/ 806428 h 1462232"/>
                <a:gd name="connsiteX2" fmla="*/ 363859 w 972475"/>
                <a:gd name="connsiteY2" fmla="*/ 1369999 h 1462232"/>
                <a:gd name="connsiteX3" fmla="*/ 363860 w 972475"/>
                <a:gd name="connsiteY3" fmla="*/ 1369999 h 1462232"/>
                <a:gd name="connsiteX4" fmla="*/ 410545 w 972475"/>
                <a:gd name="connsiteY4" fmla="*/ 1289239 h 1462232"/>
                <a:gd name="connsiteX5" fmla="*/ 708252 w 972475"/>
                <a:gd name="connsiteY5" fmla="*/ 744049 h 1462232"/>
                <a:gd name="connsiteX6" fmla="*/ 706585 w 972475"/>
                <a:gd name="connsiteY6" fmla="*/ 756739 h 1462232"/>
                <a:gd name="connsiteX7" fmla="*/ 706587 w 972475"/>
                <a:gd name="connsiteY7" fmla="*/ 756735 h 1462232"/>
                <a:gd name="connsiteX8" fmla="*/ 708252 w 972475"/>
                <a:gd name="connsiteY8" fmla="*/ 744049 h 1462232"/>
                <a:gd name="connsiteX9" fmla="*/ 614334 w 972475"/>
                <a:gd name="connsiteY9" fmla="*/ 0 h 1462232"/>
                <a:gd name="connsiteX10" fmla="*/ 614339 w 972475"/>
                <a:gd name="connsiteY10" fmla="*/ 8 h 1462232"/>
                <a:gd name="connsiteX11" fmla="*/ 614334 w 972475"/>
                <a:gd name="connsiteY11" fmla="*/ 8 h 1462232"/>
                <a:gd name="connsiteX12" fmla="*/ 614335 w 972475"/>
                <a:gd name="connsiteY12" fmla="*/ 9 h 1462232"/>
                <a:gd name="connsiteX13" fmla="*/ 614339 w 972475"/>
                <a:gd name="connsiteY13" fmla="*/ 9 h 1462232"/>
                <a:gd name="connsiteX14" fmla="*/ 712386 w 972475"/>
                <a:gd name="connsiteY14" fmla="*/ 169817 h 1462232"/>
                <a:gd name="connsiteX15" fmla="*/ 725223 w 972475"/>
                <a:gd name="connsiteY15" fmla="*/ 192049 h 1462232"/>
                <a:gd name="connsiteX16" fmla="*/ 738983 w 972475"/>
                <a:gd name="connsiteY16" fmla="*/ 215880 h 1462232"/>
                <a:gd name="connsiteX17" fmla="*/ 917264 w 972475"/>
                <a:gd name="connsiteY17" fmla="*/ 524635 h 1462232"/>
                <a:gd name="connsiteX18" fmla="*/ 917264 w 972475"/>
                <a:gd name="connsiteY18" fmla="*/ 524634 h 1462232"/>
                <a:gd name="connsiteX19" fmla="*/ 917264 w 972475"/>
                <a:gd name="connsiteY19" fmla="*/ 523796 h 1462232"/>
                <a:gd name="connsiteX20" fmla="*/ 972475 w 972475"/>
                <a:gd name="connsiteY20" fmla="*/ 730694 h 1462232"/>
                <a:gd name="connsiteX21" fmla="*/ 972424 w 972475"/>
                <a:gd name="connsiteY21" fmla="*/ 731088 h 1462232"/>
                <a:gd name="connsiteX22" fmla="*/ 958672 w 972475"/>
                <a:gd name="connsiteY22" fmla="*/ 836998 h 1462232"/>
                <a:gd name="connsiteX23" fmla="*/ 917264 w 972475"/>
                <a:gd name="connsiteY23" fmla="*/ 937592 h 1462232"/>
                <a:gd name="connsiteX24" fmla="*/ 614334 w 972475"/>
                <a:gd name="connsiteY24" fmla="*/ 1462232 h 1462232"/>
                <a:gd name="connsiteX25" fmla="*/ 483175 w 972475"/>
                <a:gd name="connsiteY25" fmla="*/ 1426691 h 1462232"/>
                <a:gd name="connsiteX26" fmla="*/ 363860 w 972475"/>
                <a:gd name="connsiteY26" fmla="*/ 1370000 h 1462232"/>
                <a:gd name="connsiteX27" fmla="*/ 363859 w 972475"/>
                <a:gd name="connsiteY27" fmla="*/ 1369999 h 1462232"/>
                <a:gd name="connsiteX28" fmla="*/ 363859 w 972475"/>
                <a:gd name="connsiteY28" fmla="*/ 1370000 h 1462232"/>
                <a:gd name="connsiteX29" fmla="*/ 285788 w 972475"/>
                <a:gd name="connsiteY29" fmla="*/ 1316519 h 1462232"/>
                <a:gd name="connsiteX30" fmla="*/ 0 w 972475"/>
                <a:gd name="connsiteY30" fmla="*/ 731124 h 1462232"/>
                <a:gd name="connsiteX31" fmla="*/ 363859 w 972475"/>
                <a:gd name="connsiteY31" fmla="*/ 92241 h 1462232"/>
                <a:gd name="connsiteX32" fmla="*/ 689636 w 972475"/>
                <a:gd name="connsiteY32" fmla="*/ 655814 h 1462232"/>
                <a:gd name="connsiteX33" fmla="*/ 704871 w 972475"/>
                <a:gd name="connsiteY33" fmla="*/ 692437 h 1462232"/>
                <a:gd name="connsiteX34" fmla="*/ 704873 w 972475"/>
                <a:gd name="connsiteY34" fmla="*/ 692452 h 1462232"/>
                <a:gd name="connsiteX35" fmla="*/ 704872 w 972475"/>
                <a:gd name="connsiteY35" fmla="*/ 692437 h 1462232"/>
                <a:gd name="connsiteX36" fmla="*/ 704872 w 972475"/>
                <a:gd name="connsiteY36" fmla="*/ 692436 h 1462232"/>
                <a:gd name="connsiteX37" fmla="*/ 689637 w 972475"/>
                <a:gd name="connsiteY37" fmla="*/ 655806 h 1462232"/>
                <a:gd name="connsiteX38" fmla="*/ 363859 w 972475"/>
                <a:gd name="connsiteY38" fmla="*/ 92233 h 1462232"/>
                <a:gd name="connsiteX39" fmla="*/ 483175 w 972475"/>
                <a:gd name="connsiteY39" fmla="*/ 35541 h 1462232"/>
                <a:gd name="connsiteX40" fmla="*/ 614334 w 972475"/>
                <a:gd name="connsiteY40" fmla="*/ 0 h 1462232"/>
                <a:gd name="connsiteX0" fmla="*/ 410545 w 972475"/>
                <a:gd name="connsiteY0" fmla="*/ 1289239 h 1462232"/>
                <a:gd name="connsiteX1" fmla="*/ 689636 w 972475"/>
                <a:gd name="connsiteY1" fmla="*/ 806428 h 1462232"/>
                <a:gd name="connsiteX2" fmla="*/ 363859 w 972475"/>
                <a:gd name="connsiteY2" fmla="*/ 1369999 h 1462232"/>
                <a:gd name="connsiteX3" fmla="*/ 363860 w 972475"/>
                <a:gd name="connsiteY3" fmla="*/ 1369999 h 1462232"/>
                <a:gd name="connsiteX4" fmla="*/ 410545 w 972475"/>
                <a:gd name="connsiteY4" fmla="*/ 1289239 h 1462232"/>
                <a:gd name="connsiteX5" fmla="*/ 706587 w 972475"/>
                <a:gd name="connsiteY5" fmla="*/ 756735 h 1462232"/>
                <a:gd name="connsiteX6" fmla="*/ 706585 w 972475"/>
                <a:gd name="connsiteY6" fmla="*/ 756739 h 1462232"/>
                <a:gd name="connsiteX7" fmla="*/ 706587 w 972475"/>
                <a:gd name="connsiteY7" fmla="*/ 756735 h 1462232"/>
                <a:gd name="connsiteX8" fmla="*/ 614334 w 972475"/>
                <a:gd name="connsiteY8" fmla="*/ 0 h 1462232"/>
                <a:gd name="connsiteX9" fmla="*/ 614339 w 972475"/>
                <a:gd name="connsiteY9" fmla="*/ 8 h 1462232"/>
                <a:gd name="connsiteX10" fmla="*/ 614334 w 972475"/>
                <a:gd name="connsiteY10" fmla="*/ 8 h 1462232"/>
                <a:gd name="connsiteX11" fmla="*/ 614335 w 972475"/>
                <a:gd name="connsiteY11" fmla="*/ 9 h 1462232"/>
                <a:gd name="connsiteX12" fmla="*/ 614339 w 972475"/>
                <a:gd name="connsiteY12" fmla="*/ 9 h 1462232"/>
                <a:gd name="connsiteX13" fmla="*/ 712386 w 972475"/>
                <a:gd name="connsiteY13" fmla="*/ 169817 h 1462232"/>
                <a:gd name="connsiteX14" fmla="*/ 725223 w 972475"/>
                <a:gd name="connsiteY14" fmla="*/ 192049 h 1462232"/>
                <a:gd name="connsiteX15" fmla="*/ 738983 w 972475"/>
                <a:gd name="connsiteY15" fmla="*/ 215880 h 1462232"/>
                <a:gd name="connsiteX16" fmla="*/ 917264 w 972475"/>
                <a:gd name="connsiteY16" fmla="*/ 524635 h 1462232"/>
                <a:gd name="connsiteX17" fmla="*/ 917264 w 972475"/>
                <a:gd name="connsiteY17" fmla="*/ 524634 h 1462232"/>
                <a:gd name="connsiteX18" fmla="*/ 917264 w 972475"/>
                <a:gd name="connsiteY18" fmla="*/ 523796 h 1462232"/>
                <a:gd name="connsiteX19" fmla="*/ 972475 w 972475"/>
                <a:gd name="connsiteY19" fmla="*/ 730694 h 1462232"/>
                <a:gd name="connsiteX20" fmla="*/ 972424 w 972475"/>
                <a:gd name="connsiteY20" fmla="*/ 731088 h 1462232"/>
                <a:gd name="connsiteX21" fmla="*/ 958672 w 972475"/>
                <a:gd name="connsiteY21" fmla="*/ 836998 h 1462232"/>
                <a:gd name="connsiteX22" fmla="*/ 917264 w 972475"/>
                <a:gd name="connsiteY22" fmla="*/ 937592 h 1462232"/>
                <a:gd name="connsiteX23" fmla="*/ 614334 w 972475"/>
                <a:gd name="connsiteY23" fmla="*/ 1462232 h 1462232"/>
                <a:gd name="connsiteX24" fmla="*/ 483175 w 972475"/>
                <a:gd name="connsiteY24" fmla="*/ 1426691 h 1462232"/>
                <a:gd name="connsiteX25" fmla="*/ 363860 w 972475"/>
                <a:gd name="connsiteY25" fmla="*/ 1370000 h 1462232"/>
                <a:gd name="connsiteX26" fmla="*/ 363859 w 972475"/>
                <a:gd name="connsiteY26" fmla="*/ 1369999 h 1462232"/>
                <a:gd name="connsiteX27" fmla="*/ 363859 w 972475"/>
                <a:gd name="connsiteY27" fmla="*/ 1370000 h 1462232"/>
                <a:gd name="connsiteX28" fmla="*/ 285788 w 972475"/>
                <a:gd name="connsiteY28" fmla="*/ 1316519 h 1462232"/>
                <a:gd name="connsiteX29" fmla="*/ 0 w 972475"/>
                <a:gd name="connsiteY29" fmla="*/ 731124 h 1462232"/>
                <a:gd name="connsiteX30" fmla="*/ 363859 w 972475"/>
                <a:gd name="connsiteY30" fmla="*/ 92241 h 1462232"/>
                <a:gd name="connsiteX31" fmla="*/ 689636 w 972475"/>
                <a:gd name="connsiteY31" fmla="*/ 655814 h 1462232"/>
                <a:gd name="connsiteX32" fmla="*/ 704871 w 972475"/>
                <a:gd name="connsiteY32" fmla="*/ 692437 h 1462232"/>
                <a:gd name="connsiteX33" fmla="*/ 704873 w 972475"/>
                <a:gd name="connsiteY33" fmla="*/ 692452 h 1462232"/>
                <a:gd name="connsiteX34" fmla="*/ 704872 w 972475"/>
                <a:gd name="connsiteY34" fmla="*/ 692437 h 1462232"/>
                <a:gd name="connsiteX35" fmla="*/ 704872 w 972475"/>
                <a:gd name="connsiteY35" fmla="*/ 692436 h 1462232"/>
                <a:gd name="connsiteX36" fmla="*/ 689637 w 972475"/>
                <a:gd name="connsiteY36" fmla="*/ 655806 h 1462232"/>
                <a:gd name="connsiteX37" fmla="*/ 363859 w 972475"/>
                <a:gd name="connsiteY37" fmla="*/ 92233 h 1462232"/>
                <a:gd name="connsiteX38" fmla="*/ 483175 w 972475"/>
                <a:gd name="connsiteY38" fmla="*/ 35541 h 1462232"/>
                <a:gd name="connsiteX39" fmla="*/ 614334 w 972475"/>
                <a:gd name="connsiteY39" fmla="*/ 0 h 1462232"/>
                <a:gd name="connsiteX0" fmla="*/ 410545 w 972475"/>
                <a:gd name="connsiteY0" fmla="*/ 1289239 h 1462232"/>
                <a:gd name="connsiteX1" fmla="*/ 689636 w 972475"/>
                <a:gd name="connsiteY1" fmla="*/ 806428 h 1462232"/>
                <a:gd name="connsiteX2" fmla="*/ 363859 w 972475"/>
                <a:gd name="connsiteY2" fmla="*/ 1369999 h 1462232"/>
                <a:gd name="connsiteX3" fmla="*/ 363860 w 972475"/>
                <a:gd name="connsiteY3" fmla="*/ 1369999 h 1462232"/>
                <a:gd name="connsiteX4" fmla="*/ 410545 w 972475"/>
                <a:gd name="connsiteY4" fmla="*/ 1289239 h 1462232"/>
                <a:gd name="connsiteX5" fmla="*/ 614334 w 972475"/>
                <a:gd name="connsiteY5" fmla="*/ 0 h 1462232"/>
                <a:gd name="connsiteX6" fmla="*/ 614339 w 972475"/>
                <a:gd name="connsiteY6" fmla="*/ 8 h 1462232"/>
                <a:gd name="connsiteX7" fmla="*/ 614334 w 972475"/>
                <a:gd name="connsiteY7" fmla="*/ 8 h 1462232"/>
                <a:gd name="connsiteX8" fmla="*/ 614335 w 972475"/>
                <a:gd name="connsiteY8" fmla="*/ 9 h 1462232"/>
                <a:gd name="connsiteX9" fmla="*/ 614339 w 972475"/>
                <a:gd name="connsiteY9" fmla="*/ 9 h 1462232"/>
                <a:gd name="connsiteX10" fmla="*/ 712386 w 972475"/>
                <a:gd name="connsiteY10" fmla="*/ 169817 h 1462232"/>
                <a:gd name="connsiteX11" fmla="*/ 725223 w 972475"/>
                <a:gd name="connsiteY11" fmla="*/ 192049 h 1462232"/>
                <a:gd name="connsiteX12" fmla="*/ 738983 w 972475"/>
                <a:gd name="connsiteY12" fmla="*/ 215880 h 1462232"/>
                <a:gd name="connsiteX13" fmla="*/ 917264 w 972475"/>
                <a:gd name="connsiteY13" fmla="*/ 524635 h 1462232"/>
                <a:gd name="connsiteX14" fmla="*/ 917264 w 972475"/>
                <a:gd name="connsiteY14" fmla="*/ 524634 h 1462232"/>
                <a:gd name="connsiteX15" fmla="*/ 917264 w 972475"/>
                <a:gd name="connsiteY15" fmla="*/ 523796 h 1462232"/>
                <a:gd name="connsiteX16" fmla="*/ 972475 w 972475"/>
                <a:gd name="connsiteY16" fmla="*/ 730694 h 1462232"/>
                <a:gd name="connsiteX17" fmla="*/ 972424 w 972475"/>
                <a:gd name="connsiteY17" fmla="*/ 731088 h 1462232"/>
                <a:gd name="connsiteX18" fmla="*/ 958672 w 972475"/>
                <a:gd name="connsiteY18" fmla="*/ 836998 h 1462232"/>
                <a:gd name="connsiteX19" fmla="*/ 917264 w 972475"/>
                <a:gd name="connsiteY19" fmla="*/ 937592 h 1462232"/>
                <a:gd name="connsiteX20" fmla="*/ 614334 w 972475"/>
                <a:gd name="connsiteY20" fmla="*/ 1462232 h 1462232"/>
                <a:gd name="connsiteX21" fmla="*/ 483175 w 972475"/>
                <a:gd name="connsiteY21" fmla="*/ 1426691 h 1462232"/>
                <a:gd name="connsiteX22" fmla="*/ 363860 w 972475"/>
                <a:gd name="connsiteY22" fmla="*/ 1370000 h 1462232"/>
                <a:gd name="connsiteX23" fmla="*/ 363859 w 972475"/>
                <a:gd name="connsiteY23" fmla="*/ 1369999 h 1462232"/>
                <a:gd name="connsiteX24" fmla="*/ 363859 w 972475"/>
                <a:gd name="connsiteY24" fmla="*/ 1370000 h 1462232"/>
                <a:gd name="connsiteX25" fmla="*/ 285788 w 972475"/>
                <a:gd name="connsiteY25" fmla="*/ 1316519 h 1462232"/>
                <a:gd name="connsiteX26" fmla="*/ 0 w 972475"/>
                <a:gd name="connsiteY26" fmla="*/ 731124 h 1462232"/>
                <a:gd name="connsiteX27" fmla="*/ 363859 w 972475"/>
                <a:gd name="connsiteY27" fmla="*/ 92241 h 1462232"/>
                <a:gd name="connsiteX28" fmla="*/ 689636 w 972475"/>
                <a:gd name="connsiteY28" fmla="*/ 655814 h 1462232"/>
                <a:gd name="connsiteX29" fmla="*/ 704871 w 972475"/>
                <a:gd name="connsiteY29" fmla="*/ 692437 h 1462232"/>
                <a:gd name="connsiteX30" fmla="*/ 704873 w 972475"/>
                <a:gd name="connsiteY30" fmla="*/ 692452 h 1462232"/>
                <a:gd name="connsiteX31" fmla="*/ 704872 w 972475"/>
                <a:gd name="connsiteY31" fmla="*/ 692437 h 1462232"/>
                <a:gd name="connsiteX32" fmla="*/ 704872 w 972475"/>
                <a:gd name="connsiteY32" fmla="*/ 692436 h 1462232"/>
                <a:gd name="connsiteX33" fmla="*/ 689637 w 972475"/>
                <a:gd name="connsiteY33" fmla="*/ 655806 h 1462232"/>
                <a:gd name="connsiteX34" fmla="*/ 363859 w 972475"/>
                <a:gd name="connsiteY34" fmla="*/ 92233 h 1462232"/>
                <a:gd name="connsiteX35" fmla="*/ 483175 w 972475"/>
                <a:gd name="connsiteY35" fmla="*/ 35541 h 1462232"/>
                <a:gd name="connsiteX36" fmla="*/ 614334 w 972475"/>
                <a:gd name="connsiteY36" fmla="*/ 0 h 1462232"/>
                <a:gd name="connsiteX0" fmla="*/ 410545 w 972475"/>
                <a:gd name="connsiteY0" fmla="*/ 1289239 h 1462232"/>
                <a:gd name="connsiteX1" fmla="*/ 363859 w 972475"/>
                <a:gd name="connsiteY1" fmla="*/ 1369999 h 1462232"/>
                <a:gd name="connsiteX2" fmla="*/ 363860 w 972475"/>
                <a:gd name="connsiteY2" fmla="*/ 1369999 h 1462232"/>
                <a:gd name="connsiteX3" fmla="*/ 410545 w 972475"/>
                <a:gd name="connsiteY3" fmla="*/ 1289239 h 1462232"/>
                <a:gd name="connsiteX4" fmla="*/ 614334 w 972475"/>
                <a:gd name="connsiteY4" fmla="*/ 0 h 1462232"/>
                <a:gd name="connsiteX5" fmla="*/ 614339 w 972475"/>
                <a:gd name="connsiteY5" fmla="*/ 8 h 1462232"/>
                <a:gd name="connsiteX6" fmla="*/ 614334 w 972475"/>
                <a:gd name="connsiteY6" fmla="*/ 8 h 1462232"/>
                <a:gd name="connsiteX7" fmla="*/ 614335 w 972475"/>
                <a:gd name="connsiteY7" fmla="*/ 9 h 1462232"/>
                <a:gd name="connsiteX8" fmla="*/ 614339 w 972475"/>
                <a:gd name="connsiteY8" fmla="*/ 9 h 1462232"/>
                <a:gd name="connsiteX9" fmla="*/ 712386 w 972475"/>
                <a:gd name="connsiteY9" fmla="*/ 169817 h 1462232"/>
                <a:gd name="connsiteX10" fmla="*/ 725223 w 972475"/>
                <a:gd name="connsiteY10" fmla="*/ 192049 h 1462232"/>
                <a:gd name="connsiteX11" fmla="*/ 738983 w 972475"/>
                <a:gd name="connsiteY11" fmla="*/ 215880 h 1462232"/>
                <a:gd name="connsiteX12" fmla="*/ 917264 w 972475"/>
                <a:gd name="connsiteY12" fmla="*/ 524635 h 1462232"/>
                <a:gd name="connsiteX13" fmla="*/ 917264 w 972475"/>
                <a:gd name="connsiteY13" fmla="*/ 524634 h 1462232"/>
                <a:gd name="connsiteX14" fmla="*/ 917264 w 972475"/>
                <a:gd name="connsiteY14" fmla="*/ 523796 h 1462232"/>
                <a:gd name="connsiteX15" fmla="*/ 972475 w 972475"/>
                <a:gd name="connsiteY15" fmla="*/ 730694 h 1462232"/>
                <a:gd name="connsiteX16" fmla="*/ 972424 w 972475"/>
                <a:gd name="connsiteY16" fmla="*/ 731088 h 1462232"/>
                <a:gd name="connsiteX17" fmla="*/ 958672 w 972475"/>
                <a:gd name="connsiteY17" fmla="*/ 836998 h 1462232"/>
                <a:gd name="connsiteX18" fmla="*/ 917264 w 972475"/>
                <a:gd name="connsiteY18" fmla="*/ 937592 h 1462232"/>
                <a:gd name="connsiteX19" fmla="*/ 614334 w 972475"/>
                <a:gd name="connsiteY19" fmla="*/ 1462232 h 1462232"/>
                <a:gd name="connsiteX20" fmla="*/ 483175 w 972475"/>
                <a:gd name="connsiteY20" fmla="*/ 1426691 h 1462232"/>
                <a:gd name="connsiteX21" fmla="*/ 363860 w 972475"/>
                <a:gd name="connsiteY21" fmla="*/ 1370000 h 1462232"/>
                <a:gd name="connsiteX22" fmla="*/ 363859 w 972475"/>
                <a:gd name="connsiteY22" fmla="*/ 1369999 h 1462232"/>
                <a:gd name="connsiteX23" fmla="*/ 363859 w 972475"/>
                <a:gd name="connsiteY23" fmla="*/ 1370000 h 1462232"/>
                <a:gd name="connsiteX24" fmla="*/ 285788 w 972475"/>
                <a:gd name="connsiteY24" fmla="*/ 1316519 h 1462232"/>
                <a:gd name="connsiteX25" fmla="*/ 0 w 972475"/>
                <a:gd name="connsiteY25" fmla="*/ 731124 h 1462232"/>
                <a:gd name="connsiteX26" fmla="*/ 363859 w 972475"/>
                <a:gd name="connsiteY26" fmla="*/ 92241 h 1462232"/>
                <a:gd name="connsiteX27" fmla="*/ 689636 w 972475"/>
                <a:gd name="connsiteY27" fmla="*/ 655814 h 1462232"/>
                <a:gd name="connsiteX28" fmla="*/ 704871 w 972475"/>
                <a:gd name="connsiteY28" fmla="*/ 692437 h 1462232"/>
                <a:gd name="connsiteX29" fmla="*/ 704873 w 972475"/>
                <a:gd name="connsiteY29" fmla="*/ 692452 h 1462232"/>
                <a:gd name="connsiteX30" fmla="*/ 704872 w 972475"/>
                <a:gd name="connsiteY30" fmla="*/ 692437 h 1462232"/>
                <a:gd name="connsiteX31" fmla="*/ 704872 w 972475"/>
                <a:gd name="connsiteY31" fmla="*/ 692436 h 1462232"/>
                <a:gd name="connsiteX32" fmla="*/ 689637 w 972475"/>
                <a:gd name="connsiteY32" fmla="*/ 655806 h 1462232"/>
                <a:gd name="connsiteX33" fmla="*/ 363859 w 972475"/>
                <a:gd name="connsiteY33" fmla="*/ 92233 h 1462232"/>
                <a:gd name="connsiteX34" fmla="*/ 483175 w 972475"/>
                <a:gd name="connsiteY34" fmla="*/ 35541 h 1462232"/>
                <a:gd name="connsiteX35" fmla="*/ 614334 w 972475"/>
                <a:gd name="connsiteY35" fmla="*/ 0 h 1462232"/>
                <a:gd name="connsiteX0" fmla="*/ 410545 w 972475"/>
                <a:gd name="connsiteY0" fmla="*/ 1289239 h 1462232"/>
                <a:gd name="connsiteX1" fmla="*/ 363859 w 972475"/>
                <a:gd name="connsiteY1" fmla="*/ 1369999 h 1462232"/>
                <a:gd name="connsiteX2" fmla="*/ 363860 w 972475"/>
                <a:gd name="connsiteY2" fmla="*/ 1369999 h 1462232"/>
                <a:gd name="connsiteX3" fmla="*/ 410545 w 972475"/>
                <a:gd name="connsiteY3" fmla="*/ 1289239 h 1462232"/>
                <a:gd name="connsiteX4" fmla="*/ 614334 w 972475"/>
                <a:gd name="connsiteY4" fmla="*/ 0 h 1462232"/>
                <a:gd name="connsiteX5" fmla="*/ 614339 w 972475"/>
                <a:gd name="connsiteY5" fmla="*/ 8 h 1462232"/>
                <a:gd name="connsiteX6" fmla="*/ 614334 w 972475"/>
                <a:gd name="connsiteY6" fmla="*/ 8 h 1462232"/>
                <a:gd name="connsiteX7" fmla="*/ 614335 w 972475"/>
                <a:gd name="connsiteY7" fmla="*/ 9 h 1462232"/>
                <a:gd name="connsiteX8" fmla="*/ 614339 w 972475"/>
                <a:gd name="connsiteY8" fmla="*/ 9 h 1462232"/>
                <a:gd name="connsiteX9" fmla="*/ 712386 w 972475"/>
                <a:gd name="connsiteY9" fmla="*/ 169817 h 1462232"/>
                <a:gd name="connsiteX10" fmla="*/ 725223 w 972475"/>
                <a:gd name="connsiteY10" fmla="*/ 192049 h 1462232"/>
                <a:gd name="connsiteX11" fmla="*/ 738983 w 972475"/>
                <a:gd name="connsiteY11" fmla="*/ 215880 h 1462232"/>
                <a:gd name="connsiteX12" fmla="*/ 917264 w 972475"/>
                <a:gd name="connsiteY12" fmla="*/ 524635 h 1462232"/>
                <a:gd name="connsiteX13" fmla="*/ 917264 w 972475"/>
                <a:gd name="connsiteY13" fmla="*/ 524634 h 1462232"/>
                <a:gd name="connsiteX14" fmla="*/ 917264 w 972475"/>
                <a:gd name="connsiteY14" fmla="*/ 523796 h 1462232"/>
                <a:gd name="connsiteX15" fmla="*/ 972475 w 972475"/>
                <a:gd name="connsiteY15" fmla="*/ 730694 h 1462232"/>
                <a:gd name="connsiteX16" fmla="*/ 972424 w 972475"/>
                <a:gd name="connsiteY16" fmla="*/ 731088 h 1462232"/>
                <a:gd name="connsiteX17" fmla="*/ 958672 w 972475"/>
                <a:gd name="connsiteY17" fmla="*/ 836998 h 1462232"/>
                <a:gd name="connsiteX18" fmla="*/ 917264 w 972475"/>
                <a:gd name="connsiteY18" fmla="*/ 937592 h 1462232"/>
                <a:gd name="connsiteX19" fmla="*/ 614334 w 972475"/>
                <a:gd name="connsiteY19" fmla="*/ 1462232 h 1462232"/>
                <a:gd name="connsiteX20" fmla="*/ 483175 w 972475"/>
                <a:gd name="connsiteY20" fmla="*/ 1426691 h 1462232"/>
                <a:gd name="connsiteX21" fmla="*/ 363860 w 972475"/>
                <a:gd name="connsiteY21" fmla="*/ 1370000 h 1462232"/>
                <a:gd name="connsiteX22" fmla="*/ 363859 w 972475"/>
                <a:gd name="connsiteY22" fmla="*/ 1369999 h 1462232"/>
                <a:gd name="connsiteX23" fmla="*/ 363859 w 972475"/>
                <a:gd name="connsiteY23" fmla="*/ 1370000 h 1462232"/>
                <a:gd name="connsiteX24" fmla="*/ 285788 w 972475"/>
                <a:gd name="connsiteY24" fmla="*/ 1316519 h 1462232"/>
                <a:gd name="connsiteX25" fmla="*/ 0 w 972475"/>
                <a:gd name="connsiteY25" fmla="*/ 731124 h 1462232"/>
                <a:gd name="connsiteX26" fmla="*/ 363859 w 972475"/>
                <a:gd name="connsiteY26" fmla="*/ 92241 h 1462232"/>
                <a:gd name="connsiteX27" fmla="*/ 689636 w 972475"/>
                <a:gd name="connsiteY27" fmla="*/ 655814 h 1462232"/>
                <a:gd name="connsiteX28" fmla="*/ 704871 w 972475"/>
                <a:gd name="connsiteY28" fmla="*/ 692437 h 1462232"/>
                <a:gd name="connsiteX29" fmla="*/ 704873 w 972475"/>
                <a:gd name="connsiteY29" fmla="*/ 692452 h 1462232"/>
                <a:gd name="connsiteX30" fmla="*/ 704872 w 972475"/>
                <a:gd name="connsiteY30" fmla="*/ 692437 h 1462232"/>
                <a:gd name="connsiteX31" fmla="*/ 689637 w 972475"/>
                <a:gd name="connsiteY31" fmla="*/ 655806 h 1462232"/>
                <a:gd name="connsiteX32" fmla="*/ 363859 w 972475"/>
                <a:gd name="connsiteY32" fmla="*/ 92233 h 1462232"/>
                <a:gd name="connsiteX33" fmla="*/ 483175 w 972475"/>
                <a:gd name="connsiteY33" fmla="*/ 35541 h 1462232"/>
                <a:gd name="connsiteX34" fmla="*/ 614334 w 972475"/>
                <a:gd name="connsiteY34" fmla="*/ 0 h 1462232"/>
                <a:gd name="connsiteX0" fmla="*/ 410545 w 972475"/>
                <a:gd name="connsiteY0" fmla="*/ 1289239 h 1462232"/>
                <a:gd name="connsiteX1" fmla="*/ 363859 w 972475"/>
                <a:gd name="connsiteY1" fmla="*/ 1369999 h 1462232"/>
                <a:gd name="connsiteX2" fmla="*/ 363860 w 972475"/>
                <a:gd name="connsiteY2" fmla="*/ 1369999 h 1462232"/>
                <a:gd name="connsiteX3" fmla="*/ 410545 w 972475"/>
                <a:gd name="connsiteY3" fmla="*/ 1289239 h 1462232"/>
                <a:gd name="connsiteX4" fmla="*/ 614334 w 972475"/>
                <a:gd name="connsiteY4" fmla="*/ 0 h 1462232"/>
                <a:gd name="connsiteX5" fmla="*/ 614339 w 972475"/>
                <a:gd name="connsiteY5" fmla="*/ 8 h 1462232"/>
                <a:gd name="connsiteX6" fmla="*/ 614334 w 972475"/>
                <a:gd name="connsiteY6" fmla="*/ 8 h 1462232"/>
                <a:gd name="connsiteX7" fmla="*/ 614335 w 972475"/>
                <a:gd name="connsiteY7" fmla="*/ 9 h 1462232"/>
                <a:gd name="connsiteX8" fmla="*/ 614339 w 972475"/>
                <a:gd name="connsiteY8" fmla="*/ 9 h 1462232"/>
                <a:gd name="connsiteX9" fmla="*/ 712386 w 972475"/>
                <a:gd name="connsiteY9" fmla="*/ 169817 h 1462232"/>
                <a:gd name="connsiteX10" fmla="*/ 725223 w 972475"/>
                <a:gd name="connsiteY10" fmla="*/ 192049 h 1462232"/>
                <a:gd name="connsiteX11" fmla="*/ 738983 w 972475"/>
                <a:gd name="connsiteY11" fmla="*/ 215880 h 1462232"/>
                <a:gd name="connsiteX12" fmla="*/ 917264 w 972475"/>
                <a:gd name="connsiteY12" fmla="*/ 524635 h 1462232"/>
                <a:gd name="connsiteX13" fmla="*/ 917264 w 972475"/>
                <a:gd name="connsiteY13" fmla="*/ 524634 h 1462232"/>
                <a:gd name="connsiteX14" fmla="*/ 917264 w 972475"/>
                <a:gd name="connsiteY14" fmla="*/ 523796 h 1462232"/>
                <a:gd name="connsiteX15" fmla="*/ 972475 w 972475"/>
                <a:gd name="connsiteY15" fmla="*/ 730694 h 1462232"/>
                <a:gd name="connsiteX16" fmla="*/ 972424 w 972475"/>
                <a:gd name="connsiteY16" fmla="*/ 731088 h 1462232"/>
                <a:gd name="connsiteX17" fmla="*/ 958672 w 972475"/>
                <a:gd name="connsiteY17" fmla="*/ 836998 h 1462232"/>
                <a:gd name="connsiteX18" fmla="*/ 917264 w 972475"/>
                <a:gd name="connsiteY18" fmla="*/ 937592 h 1462232"/>
                <a:gd name="connsiteX19" fmla="*/ 614334 w 972475"/>
                <a:gd name="connsiteY19" fmla="*/ 1462232 h 1462232"/>
                <a:gd name="connsiteX20" fmla="*/ 483175 w 972475"/>
                <a:gd name="connsiteY20" fmla="*/ 1426691 h 1462232"/>
                <a:gd name="connsiteX21" fmla="*/ 363860 w 972475"/>
                <a:gd name="connsiteY21" fmla="*/ 1370000 h 1462232"/>
                <a:gd name="connsiteX22" fmla="*/ 363859 w 972475"/>
                <a:gd name="connsiteY22" fmla="*/ 1369999 h 1462232"/>
                <a:gd name="connsiteX23" fmla="*/ 363859 w 972475"/>
                <a:gd name="connsiteY23" fmla="*/ 1370000 h 1462232"/>
                <a:gd name="connsiteX24" fmla="*/ 285788 w 972475"/>
                <a:gd name="connsiteY24" fmla="*/ 1316519 h 1462232"/>
                <a:gd name="connsiteX25" fmla="*/ 0 w 972475"/>
                <a:gd name="connsiteY25" fmla="*/ 731124 h 1462232"/>
                <a:gd name="connsiteX26" fmla="*/ 363859 w 972475"/>
                <a:gd name="connsiteY26" fmla="*/ 92241 h 1462232"/>
                <a:gd name="connsiteX27" fmla="*/ 689636 w 972475"/>
                <a:gd name="connsiteY27" fmla="*/ 655814 h 1462232"/>
                <a:gd name="connsiteX28" fmla="*/ 704871 w 972475"/>
                <a:gd name="connsiteY28" fmla="*/ 692437 h 1462232"/>
                <a:gd name="connsiteX29" fmla="*/ 704873 w 972475"/>
                <a:gd name="connsiteY29" fmla="*/ 692452 h 1462232"/>
                <a:gd name="connsiteX30" fmla="*/ 704872 w 972475"/>
                <a:gd name="connsiteY30" fmla="*/ 692437 h 1462232"/>
                <a:gd name="connsiteX31" fmla="*/ 363859 w 972475"/>
                <a:gd name="connsiteY31" fmla="*/ 92233 h 1462232"/>
                <a:gd name="connsiteX32" fmla="*/ 483175 w 972475"/>
                <a:gd name="connsiteY32" fmla="*/ 35541 h 1462232"/>
                <a:gd name="connsiteX33" fmla="*/ 614334 w 972475"/>
                <a:gd name="connsiteY33" fmla="*/ 0 h 1462232"/>
                <a:gd name="connsiteX0" fmla="*/ 410545 w 972475"/>
                <a:gd name="connsiteY0" fmla="*/ 1289239 h 1462232"/>
                <a:gd name="connsiteX1" fmla="*/ 363859 w 972475"/>
                <a:gd name="connsiteY1" fmla="*/ 1369999 h 1462232"/>
                <a:gd name="connsiteX2" fmla="*/ 363860 w 972475"/>
                <a:gd name="connsiteY2" fmla="*/ 1369999 h 1462232"/>
                <a:gd name="connsiteX3" fmla="*/ 410545 w 972475"/>
                <a:gd name="connsiteY3" fmla="*/ 1289239 h 1462232"/>
                <a:gd name="connsiteX4" fmla="*/ 614334 w 972475"/>
                <a:gd name="connsiteY4" fmla="*/ 0 h 1462232"/>
                <a:gd name="connsiteX5" fmla="*/ 614339 w 972475"/>
                <a:gd name="connsiteY5" fmla="*/ 8 h 1462232"/>
                <a:gd name="connsiteX6" fmla="*/ 614334 w 972475"/>
                <a:gd name="connsiteY6" fmla="*/ 8 h 1462232"/>
                <a:gd name="connsiteX7" fmla="*/ 614335 w 972475"/>
                <a:gd name="connsiteY7" fmla="*/ 9 h 1462232"/>
                <a:gd name="connsiteX8" fmla="*/ 614339 w 972475"/>
                <a:gd name="connsiteY8" fmla="*/ 9 h 1462232"/>
                <a:gd name="connsiteX9" fmla="*/ 712386 w 972475"/>
                <a:gd name="connsiteY9" fmla="*/ 169817 h 1462232"/>
                <a:gd name="connsiteX10" fmla="*/ 725223 w 972475"/>
                <a:gd name="connsiteY10" fmla="*/ 192049 h 1462232"/>
                <a:gd name="connsiteX11" fmla="*/ 738983 w 972475"/>
                <a:gd name="connsiteY11" fmla="*/ 215880 h 1462232"/>
                <a:gd name="connsiteX12" fmla="*/ 917264 w 972475"/>
                <a:gd name="connsiteY12" fmla="*/ 524635 h 1462232"/>
                <a:gd name="connsiteX13" fmla="*/ 917264 w 972475"/>
                <a:gd name="connsiteY13" fmla="*/ 524634 h 1462232"/>
                <a:gd name="connsiteX14" fmla="*/ 917264 w 972475"/>
                <a:gd name="connsiteY14" fmla="*/ 523796 h 1462232"/>
                <a:gd name="connsiteX15" fmla="*/ 972475 w 972475"/>
                <a:gd name="connsiteY15" fmla="*/ 730694 h 1462232"/>
                <a:gd name="connsiteX16" fmla="*/ 972424 w 972475"/>
                <a:gd name="connsiteY16" fmla="*/ 731088 h 1462232"/>
                <a:gd name="connsiteX17" fmla="*/ 958672 w 972475"/>
                <a:gd name="connsiteY17" fmla="*/ 836998 h 1462232"/>
                <a:gd name="connsiteX18" fmla="*/ 917264 w 972475"/>
                <a:gd name="connsiteY18" fmla="*/ 937592 h 1462232"/>
                <a:gd name="connsiteX19" fmla="*/ 614334 w 972475"/>
                <a:gd name="connsiteY19" fmla="*/ 1462232 h 1462232"/>
                <a:gd name="connsiteX20" fmla="*/ 483175 w 972475"/>
                <a:gd name="connsiteY20" fmla="*/ 1426691 h 1462232"/>
                <a:gd name="connsiteX21" fmla="*/ 363860 w 972475"/>
                <a:gd name="connsiteY21" fmla="*/ 1370000 h 1462232"/>
                <a:gd name="connsiteX22" fmla="*/ 363859 w 972475"/>
                <a:gd name="connsiteY22" fmla="*/ 1369999 h 1462232"/>
                <a:gd name="connsiteX23" fmla="*/ 363859 w 972475"/>
                <a:gd name="connsiteY23" fmla="*/ 1370000 h 1462232"/>
                <a:gd name="connsiteX24" fmla="*/ 285788 w 972475"/>
                <a:gd name="connsiteY24" fmla="*/ 1316519 h 1462232"/>
                <a:gd name="connsiteX25" fmla="*/ 0 w 972475"/>
                <a:gd name="connsiteY25" fmla="*/ 731124 h 1462232"/>
                <a:gd name="connsiteX26" fmla="*/ 363859 w 972475"/>
                <a:gd name="connsiteY26" fmla="*/ 92241 h 1462232"/>
                <a:gd name="connsiteX27" fmla="*/ 689636 w 972475"/>
                <a:gd name="connsiteY27" fmla="*/ 655814 h 1462232"/>
                <a:gd name="connsiteX28" fmla="*/ 704871 w 972475"/>
                <a:gd name="connsiteY28" fmla="*/ 692437 h 1462232"/>
                <a:gd name="connsiteX29" fmla="*/ 704873 w 972475"/>
                <a:gd name="connsiteY29" fmla="*/ 692452 h 1462232"/>
                <a:gd name="connsiteX30" fmla="*/ 363859 w 972475"/>
                <a:gd name="connsiteY30" fmla="*/ 92233 h 1462232"/>
                <a:gd name="connsiteX31" fmla="*/ 483175 w 972475"/>
                <a:gd name="connsiteY31" fmla="*/ 35541 h 1462232"/>
                <a:gd name="connsiteX32" fmla="*/ 614334 w 972475"/>
                <a:gd name="connsiteY32" fmla="*/ 0 h 1462232"/>
                <a:gd name="connsiteX0" fmla="*/ 410545 w 972475"/>
                <a:gd name="connsiteY0" fmla="*/ 1289239 h 1462232"/>
                <a:gd name="connsiteX1" fmla="*/ 363859 w 972475"/>
                <a:gd name="connsiteY1" fmla="*/ 1369999 h 1462232"/>
                <a:gd name="connsiteX2" fmla="*/ 363860 w 972475"/>
                <a:gd name="connsiteY2" fmla="*/ 1369999 h 1462232"/>
                <a:gd name="connsiteX3" fmla="*/ 410545 w 972475"/>
                <a:gd name="connsiteY3" fmla="*/ 1289239 h 1462232"/>
                <a:gd name="connsiteX4" fmla="*/ 614334 w 972475"/>
                <a:gd name="connsiteY4" fmla="*/ 0 h 1462232"/>
                <a:gd name="connsiteX5" fmla="*/ 614339 w 972475"/>
                <a:gd name="connsiteY5" fmla="*/ 8 h 1462232"/>
                <a:gd name="connsiteX6" fmla="*/ 614334 w 972475"/>
                <a:gd name="connsiteY6" fmla="*/ 8 h 1462232"/>
                <a:gd name="connsiteX7" fmla="*/ 614335 w 972475"/>
                <a:gd name="connsiteY7" fmla="*/ 9 h 1462232"/>
                <a:gd name="connsiteX8" fmla="*/ 614339 w 972475"/>
                <a:gd name="connsiteY8" fmla="*/ 9 h 1462232"/>
                <a:gd name="connsiteX9" fmla="*/ 712386 w 972475"/>
                <a:gd name="connsiteY9" fmla="*/ 169817 h 1462232"/>
                <a:gd name="connsiteX10" fmla="*/ 725223 w 972475"/>
                <a:gd name="connsiteY10" fmla="*/ 192049 h 1462232"/>
                <a:gd name="connsiteX11" fmla="*/ 738983 w 972475"/>
                <a:gd name="connsiteY11" fmla="*/ 215880 h 1462232"/>
                <a:gd name="connsiteX12" fmla="*/ 917264 w 972475"/>
                <a:gd name="connsiteY12" fmla="*/ 524635 h 1462232"/>
                <a:gd name="connsiteX13" fmla="*/ 917264 w 972475"/>
                <a:gd name="connsiteY13" fmla="*/ 524634 h 1462232"/>
                <a:gd name="connsiteX14" fmla="*/ 917264 w 972475"/>
                <a:gd name="connsiteY14" fmla="*/ 523796 h 1462232"/>
                <a:gd name="connsiteX15" fmla="*/ 972475 w 972475"/>
                <a:gd name="connsiteY15" fmla="*/ 730694 h 1462232"/>
                <a:gd name="connsiteX16" fmla="*/ 972424 w 972475"/>
                <a:gd name="connsiteY16" fmla="*/ 731088 h 1462232"/>
                <a:gd name="connsiteX17" fmla="*/ 958672 w 972475"/>
                <a:gd name="connsiteY17" fmla="*/ 836998 h 1462232"/>
                <a:gd name="connsiteX18" fmla="*/ 917264 w 972475"/>
                <a:gd name="connsiteY18" fmla="*/ 937592 h 1462232"/>
                <a:gd name="connsiteX19" fmla="*/ 614334 w 972475"/>
                <a:gd name="connsiteY19" fmla="*/ 1462232 h 1462232"/>
                <a:gd name="connsiteX20" fmla="*/ 483175 w 972475"/>
                <a:gd name="connsiteY20" fmla="*/ 1426691 h 1462232"/>
                <a:gd name="connsiteX21" fmla="*/ 363860 w 972475"/>
                <a:gd name="connsiteY21" fmla="*/ 1370000 h 1462232"/>
                <a:gd name="connsiteX22" fmla="*/ 363859 w 972475"/>
                <a:gd name="connsiteY22" fmla="*/ 1369999 h 1462232"/>
                <a:gd name="connsiteX23" fmla="*/ 363859 w 972475"/>
                <a:gd name="connsiteY23" fmla="*/ 1370000 h 1462232"/>
                <a:gd name="connsiteX24" fmla="*/ 285788 w 972475"/>
                <a:gd name="connsiteY24" fmla="*/ 1316519 h 1462232"/>
                <a:gd name="connsiteX25" fmla="*/ 0 w 972475"/>
                <a:gd name="connsiteY25" fmla="*/ 731124 h 1462232"/>
                <a:gd name="connsiteX26" fmla="*/ 363859 w 972475"/>
                <a:gd name="connsiteY26" fmla="*/ 92241 h 1462232"/>
                <a:gd name="connsiteX27" fmla="*/ 689636 w 972475"/>
                <a:gd name="connsiteY27" fmla="*/ 655814 h 1462232"/>
                <a:gd name="connsiteX28" fmla="*/ 704871 w 972475"/>
                <a:gd name="connsiteY28" fmla="*/ 692437 h 1462232"/>
                <a:gd name="connsiteX29" fmla="*/ 363859 w 972475"/>
                <a:gd name="connsiteY29" fmla="*/ 92233 h 1462232"/>
                <a:gd name="connsiteX30" fmla="*/ 483175 w 972475"/>
                <a:gd name="connsiteY30" fmla="*/ 35541 h 1462232"/>
                <a:gd name="connsiteX31" fmla="*/ 614334 w 972475"/>
                <a:gd name="connsiteY31" fmla="*/ 0 h 1462232"/>
                <a:gd name="connsiteX0" fmla="*/ 410545 w 972475"/>
                <a:gd name="connsiteY0" fmla="*/ 1289239 h 1462232"/>
                <a:gd name="connsiteX1" fmla="*/ 363859 w 972475"/>
                <a:gd name="connsiteY1" fmla="*/ 1369999 h 1462232"/>
                <a:gd name="connsiteX2" fmla="*/ 363860 w 972475"/>
                <a:gd name="connsiteY2" fmla="*/ 1369999 h 1462232"/>
                <a:gd name="connsiteX3" fmla="*/ 410545 w 972475"/>
                <a:gd name="connsiteY3" fmla="*/ 1289239 h 1462232"/>
                <a:gd name="connsiteX4" fmla="*/ 614334 w 972475"/>
                <a:gd name="connsiteY4" fmla="*/ 0 h 1462232"/>
                <a:gd name="connsiteX5" fmla="*/ 614339 w 972475"/>
                <a:gd name="connsiteY5" fmla="*/ 8 h 1462232"/>
                <a:gd name="connsiteX6" fmla="*/ 614334 w 972475"/>
                <a:gd name="connsiteY6" fmla="*/ 8 h 1462232"/>
                <a:gd name="connsiteX7" fmla="*/ 614335 w 972475"/>
                <a:gd name="connsiteY7" fmla="*/ 9 h 1462232"/>
                <a:gd name="connsiteX8" fmla="*/ 614339 w 972475"/>
                <a:gd name="connsiteY8" fmla="*/ 9 h 1462232"/>
                <a:gd name="connsiteX9" fmla="*/ 712386 w 972475"/>
                <a:gd name="connsiteY9" fmla="*/ 169817 h 1462232"/>
                <a:gd name="connsiteX10" fmla="*/ 725223 w 972475"/>
                <a:gd name="connsiteY10" fmla="*/ 192049 h 1462232"/>
                <a:gd name="connsiteX11" fmla="*/ 738983 w 972475"/>
                <a:gd name="connsiteY11" fmla="*/ 215880 h 1462232"/>
                <a:gd name="connsiteX12" fmla="*/ 917264 w 972475"/>
                <a:gd name="connsiteY12" fmla="*/ 524635 h 1462232"/>
                <a:gd name="connsiteX13" fmla="*/ 917264 w 972475"/>
                <a:gd name="connsiteY13" fmla="*/ 524634 h 1462232"/>
                <a:gd name="connsiteX14" fmla="*/ 917264 w 972475"/>
                <a:gd name="connsiteY14" fmla="*/ 523796 h 1462232"/>
                <a:gd name="connsiteX15" fmla="*/ 972475 w 972475"/>
                <a:gd name="connsiteY15" fmla="*/ 730694 h 1462232"/>
                <a:gd name="connsiteX16" fmla="*/ 972424 w 972475"/>
                <a:gd name="connsiteY16" fmla="*/ 731088 h 1462232"/>
                <a:gd name="connsiteX17" fmla="*/ 958672 w 972475"/>
                <a:gd name="connsiteY17" fmla="*/ 836998 h 1462232"/>
                <a:gd name="connsiteX18" fmla="*/ 917264 w 972475"/>
                <a:gd name="connsiteY18" fmla="*/ 937592 h 1462232"/>
                <a:gd name="connsiteX19" fmla="*/ 614334 w 972475"/>
                <a:gd name="connsiteY19" fmla="*/ 1462232 h 1462232"/>
                <a:gd name="connsiteX20" fmla="*/ 483175 w 972475"/>
                <a:gd name="connsiteY20" fmla="*/ 1426691 h 1462232"/>
                <a:gd name="connsiteX21" fmla="*/ 363860 w 972475"/>
                <a:gd name="connsiteY21" fmla="*/ 1370000 h 1462232"/>
                <a:gd name="connsiteX22" fmla="*/ 363859 w 972475"/>
                <a:gd name="connsiteY22" fmla="*/ 1369999 h 1462232"/>
                <a:gd name="connsiteX23" fmla="*/ 363859 w 972475"/>
                <a:gd name="connsiteY23" fmla="*/ 1370000 h 1462232"/>
                <a:gd name="connsiteX24" fmla="*/ 285788 w 972475"/>
                <a:gd name="connsiteY24" fmla="*/ 1316519 h 1462232"/>
                <a:gd name="connsiteX25" fmla="*/ 0 w 972475"/>
                <a:gd name="connsiteY25" fmla="*/ 731124 h 1462232"/>
                <a:gd name="connsiteX26" fmla="*/ 363859 w 972475"/>
                <a:gd name="connsiteY26" fmla="*/ 92241 h 1462232"/>
                <a:gd name="connsiteX27" fmla="*/ 689636 w 972475"/>
                <a:gd name="connsiteY27" fmla="*/ 655814 h 1462232"/>
                <a:gd name="connsiteX28" fmla="*/ 363859 w 972475"/>
                <a:gd name="connsiteY28" fmla="*/ 92233 h 1462232"/>
                <a:gd name="connsiteX29" fmla="*/ 483175 w 972475"/>
                <a:gd name="connsiteY29" fmla="*/ 35541 h 1462232"/>
                <a:gd name="connsiteX30" fmla="*/ 614334 w 972475"/>
                <a:gd name="connsiteY30" fmla="*/ 0 h 1462232"/>
                <a:gd name="connsiteX0" fmla="*/ 410545 w 972475"/>
                <a:gd name="connsiteY0" fmla="*/ 1289239 h 1462232"/>
                <a:gd name="connsiteX1" fmla="*/ 363859 w 972475"/>
                <a:gd name="connsiteY1" fmla="*/ 1369999 h 1462232"/>
                <a:gd name="connsiteX2" fmla="*/ 363860 w 972475"/>
                <a:gd name="connsiteY2" fmla="*/ 1369999 h 1462232"/>
                <a:gd name="connsiteX3" fmla="*/ 410545 w 972475"/>
                <a:gd name="connsiteY3" fmla="*/ 1289239 h 1462232"/>
                <a:gd name="connsiteX4" fmla="*/ 614334 w 972475"/>
                <a:gd name="connsiteY4" fmla="*/ 0 h 1462232"/>
                <a:gd name="connsiteX5" fmla="*/ 614339 w 972475"/>
                <a:gd name="connsiteY5" fmla="*/ 8 h 1462232"/>
                <a:gd name="connsiteX6" fmla="*/ 614334 w 972475"/>
                <a:gd name="connsiteY6" fmla="*/ 8 h 1462232"/>
                <a:gd name="connsiteX7" fmla="*/ 614335 w 972475"/>
                <a:gd name="connsiteY7" fmla="*/ 9 h 1462232"/>
                <a:gd name="connsiteX8" fmla="*/ 614339 w 972475"/>
                <a:gd name="connsiteY8" fmla="*/ 9 h 1462232"/>
                <a:gd name="connsiteX9" fmla="*/ 712386 w 972475"/>
                <a:gd name="connsiteY9" fmla="*/ 169817 h 1462232"/>
                <a:gd name="connsiteX10" fmla="*/ 725223 w 972475"/>
                <a:gd name="connsiteY10" fmla="*/ 192049 h 1462232"/>
                <a:gd name="connsiteX11" fmla="*/ 738983 w 972475"/>
                <a:gd name="connsiteY11" fmla="*/ 215880 h 1462232"/>
                <a:gd name="connsiteX12" fmla="*/ 917264 w 972475"/>
                <a:gd name="connsiteY12" fmla="*/ 524635 h 1462232"/>
                <a:gd name="connsiteX13" fmla="*/ 917264 w 972475"/>
                <a:gd name="connsiteY13" fmla="*/ 524634 h 1462232"/>
                <a:gd name="connsiteX14" fmla="*/ 917264 w 972475"/>
                <a:gd name="connsiteY14" fmla="*/ 523796 h 1462232"/>
                <a:gd name="connsiteX15" fmla="*/ 972475 w 972475"/>
                <a:gd name="connsiteY15" fmla="*/ 730694 h 1462232"/>
                <a:gd name="connsiteX16" fmla="*/ 972424 w 972475"/>
                <a:gd name="connsiteY16" fmla="*/ 731088 h 1462232"/>
                <a:gd name="connsiteX17" fmla="*/ 958672 w 972475"/>
                <a:gd name="connsiteY17" fmla="*/ 836998 h 1462232"/>
                <a:gd name="connsiteX18" fmla="*/ 917264 w 972475"/>
                <a:gd name="connsiteY18" fmla="*/ 937592 h 1462232"/>
                <a:gd name="connsiteX19" fmla="*/ 614334 w 972475"/>
                <a:gd name="connsiteY19" fmla="*/ 1462232 h 1462232"/>
                <a:gd name="connsiteX20" fmla="*/ 483175 w 972475"/>
                <a:gd name="connsiteY20" fmla="*/ 1426691 h 1462232"/>
                <a:gd name="connsiteX21" fmla="*/ 363860 w 972475"/>
                <a:gd name="connsiteY21" fmla="*/ 1370000 h 1462232"/>
                <a:gd name="connsiteX22" fmla="*/ 363859 w 972475"/>
                <a:gd name="connsiteY22" fmla="*/ 1369999 h 1462232"/>
                <a:gd name="connsiteX23" fmla="*/ 363859 w 972475"/>
                <a:gd name="connsiteY23" fmla="*/ 1370000 h 1462232"/>
                <a:gd name="connsiteX24" fmla="*/ 285788 w 972475"/>
                <a:gd name="connsiteY24" fmla="*/ 1316519 h 1462232"/>
                <a:gd name="connsiteX25" fmla="*/ 0 w 972475"/>
                <a:gd name="connsiteY25" fmla="*/ 731124 h 1462232"/>
                <a:gd name="connsiteX26" fmla="*/ 363859 w 972475"/>
                <a:gd name="connsiteY26" fmla="*/ 92241 h 1462232"/>
                <a:gd name="connsiteX27" fmla="*/ 363859 w 972475"/>
                <a:gd name="connsiteY27" fmla="*/ 92233 h 1462232"/>
                <a:gd name="connsiteX28" fmla="*/ 483175 w 972475"/>
                <a:gd name="connsiteY28" fmla="*/ 35541 h 1462232"/>
                <a:gd name="connsiteX29" fmla="*/ 614334 w 972475"/>
                <a:gd name="connsiteY29" fmla="*/ 0 h 1462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972475" h="1462232">
                  <a:moveTo>
                    <a:pt x="410545" y="1289239"/>
                  </a:moveTo>
                  <a:lnTo>
                    <a:pt x="363859" y="1369999"/>
                  </a:lnTo>
                  <a:lnTo>
                    <a:pt x="363860" y="1369999"/>
                  </a:lnTo>
                  <a:lnTo>
                    <a:pt x="410545" y="1289239"/>
                  </a:lnTo>
                  <a:close/>
                  <a:moveTo>
                    <a:pt x="614334" y="0"/>
                  </a:moveTo>
                  <a:cubicBezTo>
                    <a:pt x="614336" y="3"/>
                    <a:pt x="614337" y="5"/>
                    <a:pt x="614339" y="8"/>
                  </a:cubicBezTo>
                  <a:lnTo>
                    <a:pt x="614334" y="8"/>
                  </a:lnTo>
                  <a:lnTo>
                    <a:pt x="614335" y="9"/>
                  </a:lnTo>
                  <a:lnTo>
                    <a:pt x="614339" y="9"/>
                  </a:lnTo>
                  <a:lnTo>
                    <a:pt x="712386" y="169817"/>
                  </a:lnTo>
                  <a:lnTo>
                    <a:pt x="725223" y="192049"/>
                  </a:lnTo>
                  <a:lnTo>
                    <a:pt x="738983" y="215880"/>
                  </a:lnTo>
                  <a:lnTo>
                    <a:pt x="917264" y="524635"/>
                  </a:lnTo>
                  <a:lnTo>
                    <a:pt x="917264" y="524634"/>
                  </a:lnTo>
                  <a:lnTo>
                    <a:pt x="917264" y="523796"/>
                  </a:lnTo>
                  <a:cubicBezTo>
                    <a:pt x="954072" y="587687"/>
                    <a:pt x="972475" y="659190"/>
                    <a:pt x="972475" y="730694"/>
                  </a:cubicBezTo>
                  <a:cubicBezTo>
                    <a:pt x="972458" y="730825"/>
                    <a:pt x="972441" y="730957"/>
                    <a:pt x="972424" y="731088"/>
                  </a:cubicBezTo>
                  <a:lnTo>
                    <a:pt x="958672" y="836998"/>
                  </a:lnTo>
                  <a:cubicBezTo>
                    <a:pt x="949471" y="871798"/>
                    <a:pt x="935668" y="905647"/>
                    <a:pt x="917264" y="937592"/>
                  </a:cubicBezTo>
                  <a:lnTo>
                    <a:pt x="614334" y="1462232"/>
                  </a:lnTo>
                  <a:cubicBezTo>
                    <a:pt x="569484" y="1454619"/>
                    <a:pt x="525478" y="1442770"/>
                    <a:pt x="483175" y="1426691"/>
                  </a:cubicBezTo>
                  <a:lnTo>
                    <a:pt x="363860" y="1370000"/>
                  </a:lnTo>
                  <a:lnTo>
                    <a:pt x="363859" y="1369999"/>
                  </a:lnTo>
                  <a:lnTo>
                    <a:pt x="363859" y="1370000"/>
                  </a:lnTo>
                  <a:lnTo>
                    <a:pt x="285788" y="1316519"/>
                  </a:lnTo>
                  <a:cubicBezTo>
                    <a:pt x="112082" y="1180562"/>
                    <a:pt x="0" y="968797"/>
                    <a:pt x="0" y="731124"/>
                  </a:cubicBezTo>
                  <a:cubicBezTo>
                    <a:pt x="0" y="459491"/>
                    <a:pt x="146392" y="221711"/>
                    <a:pt x="363859" y="92241"/>
                  </a:cubicBezTo>
                  <a:lnTo>
                    <a:pt x="363859" y="92233"/>
                  </a:lnTo>
                  <a:cubicBezTo>
                    <a:pt x="401940" y="70237"/>
                    <a:pt x="441710" y="50775"/>
                    <a:pt x="483175" y="35541"/>
                  </a:cubicBezTo>
                  <a:cubicBezTo>
                    <a:pt x="525478" y="20307"/>
                    <a:pt x="568639" y="7613"/>
                    <a:pt x="614334" y="0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1152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350" b="1">
                <a:latin typeface="Biome Light" panose="020B0502040204020203" pitchFamily="34" charset="0"/>
                <a:cs typeface="Biome Light" panose="020B0502040204020203" pitchFamily="34" charset="0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6388AC06-5746-3160-7D8B-CC7E7339EC9B}"/>
                </a:ext>
              </a:extLst>
            </p:cNvPr>
            <p:cNvSpPr/>
            <p:nvPr/>
          </p:nvSpPr>
          <p:spPr>
            <a:xfrm>
              <a:off x="5483340" y="3149408"/>
              <a:ext cx="532461" cy="958319"/>
            </a:xfrm>
            <a:custGeom>
              <a:avLst/>
              <a:gdLst>
                <a:gd name="connsiteX0" fmla="*/ 363859 w 709948"/>
                <a:gd name="connsiteY0" fmla="*/ 0 h 1277759"/>
                <a:gd name="connsiteX1" fmla="*/ 689636 w 709948"/>
                <a:gd name="connsiteY1" fmla="*/ 563573 h 1277759"/>
                <a:gd name="connsiteX2" fmla="*/ 704871 w 709948"/>
                <a:gd name="connsiteY2" fmla="*/ 600196 h 1277759"/>
                <a:gd name="connsiteX3" fmla="*/ 709948 w 709948"/>
                <a:gd name="connsiteY3" fmla="*/ 638876 h 1277759"/>
                <a:gd name="connsiteX4" fmla="*/ 689636 w 709948"/>
                <a:gd name="connsiteY4" fmla="*/ 714187 h 1277759"/>
                <a:gd name="connsiteX5" fmla="*/ 363859 w 709948"/>
                <a:gd name="connsiteY5" fmla="*/ 1277759 h 1277759"/>
                <a:gd name="connsiteX6" fmla="*/ 285788 w 709948"/>
                <a:gd name="connsiteY6" fmla="*/ 1224278 h 1277759"/>
                <a:gd name="connsiteX7" fmla="*/ 0 w 709948"/>
                <a:gd name="connsiteY7" fmla="*/ 638883 h 1277759"/>
                <a:gd name="connsiteX8" fmla="*/ 363859 w 709948"/>
                <a:gd name="connsiteY8" fmla="*/ 0 h 1277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9948" h="1277759">
                  <a:moveTo>
                    <a:pt x="363859" y="0"/>
                  </a:moveTo>
                  <a:lnTo>
                    <a:pt x="689636" y="563573"/>
                  </a:lnTo>
                  <a:lnTo>
                    <a:pt x="704871" y="600196"/>
                  </a:lnTo>
                  <a:lnTo>
                    <a:pt x="709948" y="638876"/>
                  </a:lnTo>
                  <a:cubicBezTo>
                    <a:pt x="709948" y="664897"/>
                    <a:pt x="703178" y="690918"/>
                    <a:pt x="689636" y="714187"/>
                  </a:cubicBezTo>
                  <a:lnTo>
                    <a:pt x="363859" y="1277759"/>
                  </a:lnTo>
                  <a:lnTo>
                    <a:pt x="285788" y="1224278"/>
                  </a:lnTo>
                  <a:cubicBezTo>
                    <a:pt x="112082" y="1088321"/>
                    <a:pt x="0" y="876556"/>
                    <a:pt x="0" y="638883"/>
                  </a:cubicBezTo>
                  <a:cubicBezTo>
                    <a:pt x="0" y="367250"/>
                    <a:pt x="146392" y="129470"/>
                    <a:pt x="363859" y="0"/>
                  </a:cubicBezTo>
                  <a:close/>
                </a:path>
              </a:pathLst>
            </a:custGeom>
            <a:solidFill>
              <a:schemeClr val="accent4"/>
            </a:solidFill>
            <a:ln w="1152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350" b="1">
                <a:latin typeface="Biome Light" panose="020B0502040204020203" pitchFamily="34" charset="0"/>
                <a:cs typeface="Biome Light" panose="020B0502040204020203" pitchFamily="34" charset="0"/>
              </a:endParaRPr>
            </a:p>
          </p:txBody>
        </p:sp>
      </p:grpSp>
      <p:grpSp>
        <p:nvGrpSpPr>
          <p:cNvPr id="8" name="Group 84">
            <a:extLst>
              <a:ext uri="{FF2B5EF4-FFF2-40B4-BE49-F238E27FC236}">
                <a16:creationId xmlns:a16="http://schemas.microsoft.com/office/drawing/2014/main" id="{84142533-7AEE-5760-F240-6194FA792C1C}"/>
              </a:ext>
            </a:extLst>
          </p:cNvPr>
          <p:cNvGrpSpPr/>
          <p:nvPr/>
        </p:nvGrpSpPr>
        <p:grpSpPr>
          <a:xfrm>
            <a:off x="6245177" y="4676674"/>
            <a:ext cx="1474748" cy="1433650"/>
            <a:chOff x="4753281" y="4345037"/>
            <a:chExt cx="1114284" cy="1114503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35" name="Freeform: Shape 30">
              <a:extLst>
                <a:ext uri="{FF2B5EF4-FFF2-40B4-BE49-F238E27FC236}">
                  <a16:creationId xmlns:a16="http://schemas.microsoft.com/office/drawing/2014/main" id="{DA3AE970-0810-BC27-FB79-20779A256F56}"/>
                </a:ext>
              </a:extLst>
            </p:cNvPr>
            <p:cNvSpPr/>
            <p:nvPr/>
          </p:nvSpPr>
          <p:spPr>
            <a:xfrm>
              <a:off x="4783867" y="4544835"/>
              <a:ext cx="1083698" cy="914705"/>
            </a:xfrm>
            <a:custGeom>
              <a:avLst/>
              <a:gdLst>
                <a:gd name="connsiteX0" fmla="*/ 1267590 w 1444931"/>
                <a:gd name="connsiteY0" fmla="*/ 0 h 1219606"/>
                <a:gd name="connsiteX1" fmla="*/ 1318063 w 1444931"/>
                <a:gd name="connsiteY1" fmla="*/ 61186 h 1219606"/>
                <a:gd name="connsiteX2" fmla="*/ 1444931 w 1444931"/>
                <a:gd name="connsiteY2" fmla="*/ 476605 h 1219606"/>
                <a:gd name="connsiteX3" fmla="*/ 702075 w 1444931"/>
                <a:gd name="connsiteY3" fmla="*/ 1219606 h 1219606"/>
                <a:gd name="connsiteX4" fmla="*/ 17597 w 1444931"/>
                <a:gd name="connsiteY4" fmla="*/ 765815 h 1219606"/>
                <a:gd name="connsiteX5" fmla="*/ 0 w 1444931"/>
                <a:gd name="connsiteY5" fmla="*/ 709116 h 1219606"/>
                <a:gd name="connsiteX6" fmla="*/ 595810 w 1444931"/>
                <a:gd name="connsiteY6" fmla="*/ 718971 h 1219606"/>
                <a:gd name="connsiteX7" fmla="*/ 703854 w 1444931"/>
                <a:gd name="connsiteY7" fmla="*/ 706315 h 1219606"/>
                <a:gd name="connsiteX8" fmla="*/ 803115 w 1444931"/>
                <a:gd name="connsiteY8" fmla="*/ 666901 h 1219606"/>
                <a:gd name="connsiteX9" fmla="*/ 888968 w 1444931"/>
                <a:gd name="connsiteY9" fmla="*/ 603481 h 1219606"/>
                <a:gd name="connsiteX10" fmla="*/ 956791 w 1444931"/>
                <a:gd name="connsiteY10" fmla="*/ 518432 h 1219606"/>
                <a:gd name="connsiteX11" fmla="*/ 956798 w 1444931"/>
                <a:gd name="connsiteY11" fmla="*/ 518422 h 1219606"/>
                <a:gd name="connsiteX12" fmla="*/ 956799 w 1444931"/>
                <a:gd name="connsiteY12" fmla="*/ 518421 h 1219606"/>
                <a:gd name="connsiteX13" fmla="*/ 956791 w 1444931"/>
                <a:gd name="connsiteY13" fmla="*/ 518433 h 1219606"/>
                <a:gd name="connsiteX14" fmla="*/ 888968 w 1444931"/>
                <a:gd name="connsiteY14" fmla="*/ 603482 h 1219606"/>
                <a:gd name="connsiteX15" fmla="*/ 803115 w 1444931"/>
                <a:gd name="connsiteY15" fmla="*/ 666902 h 1219606"/>
                <a:gd name="connsiteX16" fmla="*/ 803484 w 1444931"/>
                <a:gd name="connsiteY16" fmla="*/ 666755 h 1219606"/>
                <a:gd name="connsiteX17" fmla="*/ 957532 w 1444931"/>
                <a:gd name="connsiteY17" fmla="*/ 518013 h 1219606"/>
                <a:gd name="connsiteX18" fmla="*/ 956799 w 1444931"/>
                <a:gd name="connsiteY18" fmla="*/ 518421 h 1219606"/>
                <a:gd name="connsiteX19" fmla="*/ 1157364 w 1444931"/>
                <a:gd name="connsiteY19" fmla="*/ 183860 h 1219606"/>
                <a:gd name="connsiteX20" fmla="*/ 956788 w 1444931"/>
                <a:gd name="connsiteY20" fmla="*/ 518426 h 1219606"/>
                <a:gd name="connsiteX21" fmla="*/ 956787 w 1444931"/>
                <a:gd name="connsiteY21" fmla="*/ 518426 h 1219606"/>
                <a:gd name="connsiteX22" fmla="*/ 1157364 w 1444931"/>
                <a:gd name="connsiteY22" fmla="*/ 183859 h 1219606"/>
                <a:gd name="connsiteX23" fmla="*/ 1167398 w 1444931"/>
                <a:gd name="connsiteY23" fmla="*/ 167122 h 1219606"/>
                <a:gd name="connsiteX0" fmla="*/ 1267590 w 1444931"/>
                <a:gd name="connsiteY0" fmla="*/ 0 h 1219606"/>
                <a:gd name="connsiteX1" fmla="*/ 1318063 w 1444931"/>
                <a:gd name="connsiteY1" fmla="*/ 61186 h 1219606"/>
                <a:gd name="connsiteX2" fmla="*/ 1444931 w 1444931"/>
                <a:gd name="connsiteY2" fmla="*/ 476605 h 1219606"/>
                <a:gd name="connsiteX3" fmla="*/ 702075 w 1444931"/>
                <a:gd name="connsiteY3" fmla="*/ 1219606 h 1219606"/>
                <a:gd name="connsiteX4" fmla="*/ 17597 w 1444931"/>
                <a:gd name="connsiteY4" fmla="*/ 765815 h 1219606"/>
                <a:gd name="connsiteX5" fmla="*/ 0 w 1444931"/>
                <a:gd name="connsiteY5" fmla="*/ 709116 h 1219606"/>
                <a:gd name="connsiteX6" fmla="*/ 703854 w 1444931"/>
                <a:gd name="connsiteY6" fmla="*/ 706315 h 1219606"/>
                <a:gd name="connsiteX7" fmla="*/ 803115 w 1444931"/>
                <a:gd name="connsiteY7" fmla="*/ 666901 h 1219606"/>
                <a:gd name="connsiteX8" fmla="*/ 888968 w 1444931"/>
                <a:gd name="connsiteY8" fmla="*/ 603481 h 1219606"/>
                <a:gd name="connsiteX9" fmla="*/ 956791 w 1444931"/>
                <a:gd name="connsiteY9" fmla="*/ 518432 h 1219606"/>
                <a:gd name="connsiteX10" fmla="*/ 956798 w 1444931"/>
                <a:gd name="connsiteY10" fmla="*/ 518422 h 1219606"/>
                <a:gd name="connsiteX11" fmla="*/ 956799 w 1444931"/>
                <a:gd name="connsiteY11" fmla="*/ 518421 h 1219606"/>
                <a:gd name="connsiteX12" fmla="*/ 956791 w 1444931"/>
                <a:gd name="connsiteY12" fmla="*/ 518433 h 1219606"/>
                <a:gd name="connsiteX13" fmla="*/ 888968 w 1444931"/>
                <a:gd name="connsiteY13" fmla="*/ 603482 h 1219606"/>
                <a:gd name="connsiteX14" fmla="*/ 803115 w 1444931"/>
                <a:gd name="connsiteY14" fmla="*/ 666902 h 1219606"/>
                <a:gd name="connsiteX15" fmla="*/ 803484 w 1444931"/>
                <a:gd name="connsiteY15" fmla="*/ 666755 h 1219606"/>
                <a:gd name="connsiteX16" fmla="*/ 957532 w 1444931"/>
                <a:gd name="connsiteY16" fmla="*/ 518013 h 1219606"/>
                <a:gd name="connsiteX17" fmla="*/ 956799 w 1444931"/>
                <a:gd name="connsiteY17" fmla="*/ 518421 h 1219606"/>
                <a:gd name="connsiteX18" fmla="*/ 1157364 w 1444931"/>
                <a:gd name="connsiteY18" fmla="*/ 183860 h 1219606"/>
                <a:gd name="connsiteX19" fmla="*/ 956788 w 1444931"/>
                <a:gd name="connsiteY19" fmla="*/ 518426 h 1219606"/>
                <a:gd name="connsiteX20" fmla="*/ 956787 w 1444931"/>
                <a:gd name="connsiteY20" fmla="*/ 518426 h 1219606"/>
                <a:gd name="connsiteX21" fmla="*/ 1157364 w 1444931"/>
                <a:gd name="connsiteY21" fmla="*/ 183859 h 1219606"/>
                <a:gd name="connsiteX22" fmla="*/ 1167398 w 1444931"/>
                <a:gd name="connsiteY22" fmla="*/ 167122 h 1219606"/>
                <a:gd name="connsiteX23" fmla="*/ 1267590 w 1444931"/>
                <a:gd name="connsiteY23" fmla="*/ 0 h 1219606"/>
                <a:gd name="connsiteX0" fmla="*/ 1267590 w 1444931"/>
                <a:gd name="connsiteY0" fmla="*/ 0 h 1219606"/>
                <a:gd name="connsiteX1" fmla="*/ 1318063 w 1444931"/>
                <a:gd name="connsiteY1" fmla="*/ 61186 h 1219606"/>
                <a:gd name="connsiteX2" fmla="*/ 1444931 w 1444931"/>
                <a:gd name="connsiteY2" fmla="*/ 476605 h 1219606"/>
                <a:gd name="connsiteX3" fmla="*/ 702075 w 1444931"/>
                <a:gd name="connsiteY3" fmla="*/ 1219606 h 1219606"/>
                <a:gd name="connsiteX4" fmla="*/ 17597 w 1444931"/>
                <a:gd name="connsiteY4" fmla="*/ 765815 h 1219606"/>
                <a:gd name="connsiteX5" fmla="*/ 0 w 1444931"/>
                <a:gd name="connsiteY5" fmla="*/ 709116 h 1219606"/>
                <a:gd name="connsiteX6" fmla="*/ 803115 w 1444931"/>
                <a:gd name="connsiteY6" fmla="*/ 666901 h 1219606"/>
                <a:gd name="connsiteX7" fmla="*/ 888968 w 1444931"/>
                <a:gd name="connsiteY7" fmla="*/ 603481 h 1219606"/>
                <a:gd name="connsiteX8" fmla="*/ 956791 w 1444931"/>
                <a:gd name="connsiteY8" fmla="*/ 518432 h 1219606"/>
                <a:gd name="connsiteX9" fmla="*/ 956798 w 1444931"/>
                <a:gd name="connsiteY9" fmla="*/ 518422 h 1219606"/>
                <a:gd name="connsiteX10" fmla="*/ 956799 w 1444931"/>
                <a:gd name="connsiteY10" fmla="*/ 518421 h 1219606"/>
                <a:gd name="connsiteX11" fmla="*/ 956791 w 1444931"/>
                <a:gd name="connsiteY11" fmla="*/ 518433 h 1219606"/>
                <a:gd name="connsiteX12" fmla="*/ 888968 w 1444931"/>
                <a:gd name="connsiteY12" fmla="*/ 603482 h 1219606"/>
                <a:gd name="connsiteX13" fmla="*/ 803115 w 1444931"/>
                <a:gd name="connsiteY13" fmla="*/ 666902 h 1219606"/>
                <a:gd name="connsiteX14" fmla="*/ 803484 w 1444931"/>
                <a:gd name="connsiteY14" fmla="*/ 666755 h 1219606"/>
                <a:gd name="connsiteX15" fmla="*/ 957532 w 1444931"/>
                <a:gd name="connsiteY15" fmla="*/ 518013 h 1219606"/>
                <a:gd name="connsiteX16" fmla="*/ 956799 w 1444931"/>
                <a:gd name="connsiteY16" fmla="*/ 518421 h 1219606"/>
                <a:gd name="connsiteX17" fmla="*/ 1157364 w 1444931"/>
                <a:gd name="connsiteY17" fmla="*/ 183860 h 1219606"/>
                <a:gd name="connsiteX18" fmla="*/ 956788 w 1444931"/>
                <a:gd name="connsiteY18" fmla="*/ 518426 h 1219606"/>
                <a:gd name="connsiteX19" fmla="*/ 956787 w 1444931"/>
                <a:gd name="connsiteY19" fmla="*/ 518426 h 1219606"/>
                <a:gd name="connsiteX20" fmla="*/ 1157364 w 1444931"/>
                <a:gd name="connsiteY20" fmla="*/ 183859 h 1219606"/>
                <a:gd name="connsiteX21" fmla="*/ 1167398 w 1444931"/>
                <a:gd name="connsiteY21" fmla="*/ 167122 h 1219606"/>
                <a:gd name="connsiteX22" fmla="*/ 1267590 w 1444931"/>
                <a:gd name="connsiteY22" fmla="*/ 0 h 1219606"/>
                <a:gd name="connsiteX0" fmla="*/ 1267590 w 1444931"/>
                <a:gd name="connsiteY0" fmla="*/ 0 h 1219606"/>
                <a:gd name="connsiteX1" fmla="*/ 1318063 w 1444931"/>
                <a:gd name="connsiteY1" fmla="*/ 61186 h 1219606"/>
                <a:gd name="connsiteX2" fmla="*/ 1444931 w 1444931"/>
                <a:gd name="connsiteY2" fmla="*/ 476605 h 1219606"/>
                <a:gd name="connsiteX3" fmla="*/ 702075 w 1444931"/>
                <a:gd name="connsiteY3" fmla="*/ 1219606 h 1219606"/>
                <a:gd name="connsiteX4" fmla="*/ 17597 w 1444931"/>
                <a:gd name="connsiteY4" fmla="*/ 765815 h 1219606"/>
                <a:gd name="connsiteX5" fmla="*/ 0 w 1444931"/>
                <a:gd name="connsiteY5" fmla="*/ 709116 h 1219606"/>
                <a:gd name="connsiteX6" fmla="*/ 803115 w 1444931"/>
                <a:gd name="connsiteY6" fmla="*/ 666901 h 1219606"/>
                <a:gd name="connsiteX7" fmla="*/ 888968 w 1444931"/>
                <a:gd name="connsiteY7" fmla="*/ 603481 h 1219606"/>
                <a:gd name="connsiteX8" fmla="*/ 956791 w 1444931"/>
                <a:gd name="connsiteY8" fmla="*/ 518432 h 1219606"/>
                <a:gd name="connsiteX9" fmla="*/ 956798 w 1444931"/>
                <a:gd name="connsiteY9" fmla="*/ 518422 h 1219606"/>
                <a:gd name="connsiteX10" fmla="*/ 956799 w 1444931"/>
                <a:gd name="connsiteY10" fmla="*/ 518421 h 1219606"/>
                <a:gd name="connsiteX11" fmla="*/ 956791 w 1444931"/>
                <a:gd name="connsiteY11" fmla="*/ 518433 h 1219606"/>
                <a:gd name="connsiteX12" fmla="*/ 803115 w 1444931"/>
                <a:gd name="connsiteY12" fmla="*/ 666902 h 1219606"/>
                <a:gd name="connsiteX13" fmla="*/ 803484 w 1444931"/>
                <a:gd name="connsiteY13" fmla="*/ 666755 h 1219606"/>
                <a:gd name="connsiteX14" fmla="*/ 957532 w 1444931"/>
                <a:gd name="connsiteY14" fmla="*/ 518013 h 1219606"/>
                <a:gd name="connsiteX15" fmla="*/ 956799 w 1444931"/>
                <a:gd name="connsiteY15" fmla="*/ 518421 h 1219606"/>
                <a:gd name="connsiteX16" fmla="*/ 1157364 w 1444931"/>
                <a:gd name="connsiteY16" fmla="*/ 183860 h 1219606"/>
                <a:gd name="connsiteX17" fmla="*/ 956788 w 1444931"/>
                <a:gd name="connsiteY17" fmla="*/ 518426 h 1219606"/>
                <a:gd name="connsiteX18" fmla="*/ 956787 w 1444931"/>
                <a:gd name="connsiteY18" fmla="*/ 518426 h 1219606"/>
                <a:gd name="connsiteX19" fmla="*/ 1157364 w 1444931"/>
                <a:gd name="connsiteY19" fmla="*/ 183859 h 1219606"/>
                <a:gd name="connsiteX20" fmla="*/ 1167398 w 1444931"/>
                <a:gd name="connsiteY20" fmla="*/ 167122 h 1219606"/>
                <a:gd name="connsiteX21" fmla="*/ 1267590 w 1444931"/>
                <a:gd name="connsiteY21" fmla="*/ 0 h 1219606"/>
                <a:gd name="connsiteX0" fmla="*/ 1267590 w 1444931"/>
                <a:gd name="connsiteY0" fmla="*/ 0 h 1219606"/>
                <a:gd name="connsiteX1" fmla="*/ 1318063 w 1444931"/>
                <a:gd name="connsiteY1" fmla="*/ 61186 h 1219606"/>
                <a:gd name="connsiteX2" fmla="*/ 1444931 w 1444931"/>
                <a:gd name="connsiteY2" fmla="*/ 476605 h 1219606"/>
                <a:gd name="connsiteX3" fmla="*/ 702075 w 1444931"/>
                <a:gd name="connsiteY3" fmla="*/ 1219606 h 1219606"/>
                <a:gd name="connsiteX4" fmla="*/ 17597 w 1444931"/>
                <a:gd name="connsiteY4" fmla="*/ 765815 h 1219606"/>
                <a:gd name="connsiteX5" fmla="*/ 0 w 1444931"/>
                <a:gd name="connsiteY5" fmla="*/ 709116 h 1219606"/>
                <a:gd name="connsiteX6" fmla="*/ 803115 w 1444931"/>
                <a:gd name="connsiteY6" fmla="*/ 666901 h 1219606"/>
                <a:gd name="connsiteX7" fmla="*/ 888968 w 1444931"/>
                <a:gd name="connsiteY7" fmla="*/ 603481 h 1219606"/>
                <a:gd name="connsiteX8" fmla="*/ 956791 w 1444931"/>
                <a:gd name="connsiteY8" fmla="*/ 518432 h 1219606"/>
                <a:gd name="connsiteX9" fmla="*/ 956798 w 1444931"/>
                <a:gd name="connsiteY9" fmla="*/ 518422 h 1219606"/>
                <a:gd name="connsiteX10" fmla="*/ 956799 w 1444931"/>
                <a:gd name="connsiteY10" fmla="*/ 518421 h 1219606"/>
                <a:gd name="connsiteX11" fmla="*/ 956791 w 1444931"/>
                <a:gd name="connsiteY11" fmla="*/ 518433 h 1219606"/>
                <a:gd name="connsiteX12" fmla="*/ 803115 w 1444931"/>
                <a:gd name="connsiteY12" fmla="*/ 666902 h 1219606"/>
                <a:gd name="connsiteX13" fmla="*/ 803484 w 1444931"/>
                <a:gd name="connsiteY13" fmla="*/ 666755 h 1219606"/>
                <a:gd name="connsiteX14" fmla="*/ 957532 w 1444931"/>
                <a:gd name="connsiteY14" fmla="*/ 518013 h 1219606"/>
                <a:gd name="connsiteX15" fmla="*/ 956799 w 1444931"/>
                <a:gd name="connsiteY15" fmla="*/ 518421 h 1219606"/>
                <a:gd name="connsiteX16" fmla="*/ 1157364 w 1444931"/>
                <a:gd name="connsiteY16" fmla="*/ 183860 h 1219606"/>
                <a:gd name="connsiteX17" fmla="*/ 956788 w 1444931"/>
                <a:gd name="connsiteY17" fmla="*/ 518426 h 1219606"/>
                <a:gd name="connsiteX18" fmla="*/ 1157364 w 1444931"/>
                <a:gd name="connsiteY18" fmla="*/ 183859 h 1219606"/>
                <a:gd name="connsiteX19" fmla="*/ 1167398 w 1444931"/>
                <a:gd name="connsiteY19" fmla="*/ 167122 h 1219606"/>
                <a:gd name="connsiteX20" fmla="*/ 1267590 w 1444931"/>
                <a:gd name="connsiteY20" fmla="*/ 0 h 1219606"/>
                <a:gd name="connsiteX0" fmla="*/ 1267590 w 1444931"/>
                <a:gd name="connsiteY0" fmla="*/ 0 h 1219606"/>
                <a:gd name="connsiteX1" fmla="*/ 1318063 w 1444931"/>
                <a:gd name="connsiteY1" fmla="*/ 61186 h 1219606"/>
                <a:gd name="connsiteX2" fmla="*/ 1444931 w 1444931"/>
                <a:gd name="connsiteY2" fmla="*/ 476605 h 1219606"/>
                <a:gd name="connsiteX3" fmla="*/ 702075 w 1444931"/>
                <a:gd name="connsiteY3" fmla="*/ 1219606 h 1219606"/>
                <a:gd name="connsiteX4" fmla="*/ 17597 w 1444931"/>
                <a:gd name="connsiteY4" fmla="*/ 765815 h 1219606"/>
                <a:gd name="connsiteX5" fmla="*/ 0 w 1444931"/>
                <a:gd name="connsiteY5" fmla="*/ 709116 h 1219606"/>
                <a:gd name="connsiteX6" fmla="*/ 803115 w 1444931"/>
                <a:gd name="connsiteY6" fmla="*/ 666901 h 1219606"/>
                <a:gd name="connsiteX7" fmla="*/ 888968 w 1444931"/>
                <a:gd name="connsiteY7" fmla="*/ 603481 h 1219606"/>
                <a:gd name="connsiteX8" fmla="*/ 956791 w 1444931"/>
                <a:gd name="connsiteY8" fmla="*/ 518432 h 1219606"/>
                <a:gd name="connsiteX9" fmla="*/ 956798 w 1444931"/>
                <a:gd name="connsiteY9" fmla="*/ 518422 h 1219606"/>
                <a:gd name="connsiteX10" fmla="*/ 956799 w 1444931"/>
                <a:gd name="connsiteY10" fmla="*/ 518421 h 1219606"/>
                <a:gd name="connsiteX11" fmla="*/ 956791 w 1444931"/>
                <a:gd name="connsiteY11" fmla="*/ 518433 h 1219606"/>
                <a:gd name="connsiteX12" fmla="*/ 803115 w 1444931"/>
                <a:gd name="connsiteY12" fmla="*/ 666902 h 1219606"/>
                <a:gd name="connsiteX13" fmla="*/ 803484 w 1444931"/>
                <a:gd name="connsiteY13" fmla="*/ 666755 h 1219606"/>
                <a:gd name="connsiteX14" fmla="*/ 957532 w 1444931"/>
                <a:gd name="connsiteY14" fmla="*/ 518013 h 1219606"/>
                <a:gd name="connsiteX15" fmla="*/ 956799 w 1444931"/>
                <a:gd name="connsiteY15" fmla="*/ 518421 h 1219606"/>
                <a:gd name="connsiteX16" fmla="*/ 1157364 w 1444931"/>
                <a:gd name="connsiteY16" fmla="*/ 183860 h 1219606"/>
                <a:gd name="connsiteX17" fmla="*/ 1157364 w 1444931"/>
                <a:gd name="connsiteY17" fmla="*/ 183859 h 1219606"/>
                <a:gd name="connsiteX18" fmla="*/ 1167398 w 1444931"/>
                <a:gd name="connsiteY18" fmla="*/ 167122 h 1219606"/>
                <a:gd name="connsiteX19" fmla="*/ 1267590 w 1444931"/>
                <a:gd name="connsiteY19" fmla="*/ 0 h 1219606"/>
                <a:gd name="connsiteX0" fmla="*/ 1267590 w 1444931"/>
                <a:gd name="connsiteY0" fmla="*/ 0 h 1219606"/>
                <a:gd name="connsiteX1" fmla="*/ 1318063 w 1444931"/>
                <a:gd name="connsiteY1" fmla="*/ 61186 h 1219606"/>
                <a:gd name="connsiteX2" fmla="*/ 1444931 w 1444931"/>
                <a:gd name="connsiteY2" fmla="*/ 476605 h 1219606"/>
                <a:gd name="connsiteX3" fmla="*/ 702075 w 1444931"/>
                <a:gd name="connsiteY3" fmla="*/ 1219606 h 1219606"/>
                <a:gd name="connsiteX4" fmla="*/ 17597 w 1444931"/>
                <a:gd name="connsiteY4" fmla="*/ 765815 h 1219606"/>
                <a:gd name="connsiteX5" fmla="*/ 0 w 1444931"/>
                <a:gd name="connsiteY5" fmla="*/ 709116 h 1219606"/>
                <a:gd name="connsiteX6" fmla="*/ 803115 w 1444931"/>
                <a:gd name="connsiteY6" fmla="*/ 666901 h 1219606"/>
                <a:gd name="connsiteX7" fmla="*/ 888968 w 1444931"/>
                <a:gd name="connsiteY7" fmla="*/ 603481 h 1219606"/>
                <a:gd name="connsiteX8" fmla="*/ 956791 w 1444931"/>
                <a:gd name="connsiteY8" fmla="*/ 518432 h 1219606"/>
                <a:gd name="connsiteX9" fmla="*/ 956798 w 1444931"/>
                <a:gd name="connsiteY9" fmla="*/ 518422 h 1219606"/>
                <a:gd name="connsiteX10" fmla="*/ 956799 w 1444931"/>
                <a:gd name="connsiteY10" fmla="*/ 518421 h 1219606"/>
                <a:gd name="connsiteX11" fmla="*/ 956791 w 1444931"/>
                <a:gd name="connsiteY11" fmla="*/ 518433 h 1219606"/>
                <a:gd name="connsiteX12" fmla="*/ 803115 w 1444931"/>
                <a:gd name="connsiteY12" fmla="*/ 666902 h 1219606"/>
                <a:gd name="connsiteX13" fmla="*/ 803484 w 1444931"/>
                <a:gd name="connsiteY13" fmla="*/ 666755 h 1219606"/>
                <a:gd name="connsiteX14" fmla="*/ 957532 w 1444931"/>
                <a:gd name="connsiteY14" fmla="*/ 518013 h 1219606"/>
                <a:gd name="connsiteX15" fmla="*/ 1157364 w 1444931"/>
                <a:gd name="connsiteY15" fmla="*/ 183860 h 1219606"/>
                <a:gd name="connsiteX16" fmla="*/ 1157364 w 1444931"/>
                <a:gd name="connsiteY16" fmla="*/ 183859 h 1219606"/>
                <a:gd name="connsiteX17" fmla="*/ 1167398 w 1444931"/>
                <a:gd name="connsiteY17" fmla="*/ 167122 h 1219606"/>
                <a:gd name="connsiteX18" fmla="*/ 1267590 w 1444931"/>
                <a:gd name="connsiteY18" fmla="*/ 0 h 1219606"/>
                <a:gd name="connsiteX0" fmla="*/ 1267590 w 1444931"/>
                <a:gd name="connsiteY0" fmla="*/ 0 h 1219606"/>
                <a:gd name="connsiteX1" fmla="*/ 1318063 w 1444931"/>
                <a:gd name="connsiteY1" fmla="*/ 61186 h 1219606"/>
                <a:gd name="connsiteX2" fmla="*/ 1444931 w 1444931"/>
                <a:gd name="connsiteY2" fmla="*/ 476605 h 1219606"/>
                <a:gd name="connsiteX3" fmla="*/ 702075 w 1444931"/>
                <a:gd name="connsiteY3" fmla="*/ 1219606 h 1219606"/>
                <a:gd name="connsiteX4" fmla="*/ 17597 w 1444931"/>
                <a:gd name="connsiteY4" fmla="*/ 765815 h 1219606"/>
                <a:gd name="connsiteX5" fmla="*/ 0 w 1444931"/>
                <a:gd name="connsiteY5" fmla="*/ 709116 h 1219606"/>
                <a:gd name="connsiteX6" fmla="*/ 803115 w 1444931"/>
                <a:gd name="connsiteY6" fmla="*/ 666901 h 1219606"/>
                <a:gd name="connsiteX7" fmla="*/ 888968 w 1444931"/>
                <a:gd name="connsiteY7" fmla="*/ 603481 h 1219606"/>
                <a:gd name="connsiteX8" fmla="*/ 956791 w 1444931"/>
                <a:gd name="connsiteY8" fmla="*/ 518432 h 1219606"/>
                <a:gd name="connsiteX9" fmla="*/ 956798 w 1444931"/>
                <a:gd name="connsiteY9" fmla="*/ 518422 h 1219606"/>
                <a:gd name="connsiteX10" fmla="*/ 956799 w 1444931"/>
                <a:gd name="connsiteY10" fmla="*/ 518421 h 1219606"/>
                <a:gd name="connsiteX11" fmla="*/ 956791 w 1444931"/>
                <a:gd name="connsiteY11" fmla="*/ 518433 h 1219606"/>
                <a:gd name="connsiteX12" fmla="*/ 803115 w 1444931"/>
                <a:gd name="connsiteY12" fmla="*/ 666902 h 1219606"/>
                <a:gd name="connsiteX13" fmla="*/ 803484 w 1444931"/>
                <a:gd name="connsiteY13" fmla="*/ 666755 h 1219606"/>
                <a:gd name="connsiteX14" fmla="*/ 1157364 w 1444931"/>
                <a:gd name="connsiteY14" fmla="*/ 183860 h 1219606"/>
                <a:gd name="connsiteX15" fmla="*/ 1157364 w 1444931"/>
                <a:gd name="connsiteY15" fmla="*/ 183859 h 1219606"/>
                <a:gd name="connsiteX16" fmla="*/ 1167398 w 1444931"/>
                <a:gd name="connsiteY16" fmla="*/ 167122 h 1219606"/>
                <a:gd name="connsiteX17" fmla="*/ 1267590 w 1444931"/>
                <a:gd name="connsiteY17" fmla="*/ 0 h 1219606"/>
                <a:gd name="connsiteX0" fmla="*/ 1267590 w 1444931"/>
                <a:gd name="connsiteY0" fmla="*/ 0 h 1219606"/>
                <a:gd name="connsiteX1" fmla="*/ 1318063 w 1444931"/>
                <a:gd name="connsiteY1" fmla="*/ 61186 h 1219606"/>
                <a:gd name="connsiteX2" fmla="*/ 1444931 w 1444931"/>
                <a:gd name="connsiteY2" fmla="*/ 476605 h 1219606"/>
                <a:gd name="connsiteX3" fmla="*/ 702075 w 1444931"/>
                <a:gd name="connsiteY3" fmla="*/ 1219606 h 1219606"/>
                <a:gd name="connsiteX4" fmla="*/ 17597 w 1444931"/>
                <a:gd name="connsiteY4" fmla="*/ 765815 h 1219606"/>
                <a:gd name="connsiteX5" fmla="*/ 0 w 1444931"/>
                <a:gd name="connsiteY5" fmla="*/ 709116 h 1219606"/>
                <a:gd name="connsiteX6" fmla="*/ 803115 w 1444931"/>
                <a:gd name="connsiteY6" fmla="*/ 666901 h 1219606"/>
                <a:gd name="connsiteX7" fmla="*/ 888968 w 1444931"/>
                <a:gd name="connsiteY7" fmla="*/ 603481 h 1219606"/>
                <a:gd name="connsiteX8" fmla="*/ 956791 w 1444931"/>
                <a:gd name="connsiteY8" fmla="*/ 518432 h 1219606"/>
                <a:gd name="connsiteX9" fmla="*/ 956798 w 1444931"/>
                <a:gd name="connsiteY9" fmla="*/ 518422 h 1219606"/>
                <a:gd name="connsiteX10" fmla="*/ 956799 w 1444931"/>
                <a:gd name="connsiteY10" fmla="*/ 518421 h 1219606"/>
                <a:gd name="connsiteX11" fmla="*/ 803115 w 1444931"/>
                <a:gd name="connsiteY11" fmla="*/ 666902 h 1219606"/>
                <a:gd name="connsiteX12" fmla="*/ 803484 w 1444931"/>
                <a:gd name="connsiteY12" fmla="*/ 666755 h 1219606"/>
                <a:gd name="connsiteX13" fmla="*/ 1157364 w 1444931"/>
                <a:gd name="connsiteY13" fmla="*/ 183860 h 1219606"/>
                <a:gd name="connsiteX14" fmla="*/ 1157364 w 1444931"/>
                <a:gd name="connsiteY14" fmla="*/ 183859 h 1219606"/>
                <a:gd name="connsiteX15" fmla="*/ 1167398 w 1444931"/>
                <a:gd name="connsiteY15" fmla="*/ 167122 h 1219606"/>
                <a:gd name="connsiteX16" fmla="*/ 1267590 w 1444931"/>
                <a:gd name="connsiteY16" fmla="*/ 0 h 1219606"/>
                <a:gd name="connsiteX0" fmla="*/ 1267590 w 1444931"/>
                <a:gd name="connsiteY0" fmla="*/ 0 h 1219606"/>
                <a:gd name="connsiteX1" fmla="*/ 1318063 w 1444931"/>
                <a:gd name="connsiteY1" fmla="*/ 61186 h 1219606"/>
                <a:gd name="connsiteX2" fmla="*/ 1444931 w 1444931"/>
                <a:gd name="connsiteY2" fmla="*/ 476605 h 1219606"/>
                <a:gd name="connsiteX3" fmla="*/ 702075 w 1444931"/>
                <a:gd name="connsiteY3" fmla="*/ 1219606 h 1219606"/>
                <a:gd name="connsiteX4" fmla="*/ 17597 w 1444931"/>
                <a:gd name="connsiteY4" fmla="*/ 765815 h 1219606"/>
                <a:gd name="connsiteX5" fmla="*/ 0 w 1444931"/>
                <a:gd name="connsiteY5" fmla="*/ 709116 h 1219606"/>
                <a:gd name="connsiteX6" fmla="*/ 803115 w 1444931"/>
                <a:gd name="connsiteY6" fmla="*/ 666901 h 1219606"/>
                <a:gd name="connsiteX7" fmla="*/ 888968 w 1444931"/>
                <a:gd name="connsiteY7" fmla="*/ 603481 h 1219606"/>
                <a:gd name="connsiteX8" fmla="*/ 956791 w 1444931"/>
                <a:gd name="connsiteY8" fmla="*/ 518432 h 1219606"/>
                <a:gd name="connsiteX9" fmla="*/ 956798 w 1444931"/>
                <a:gd name="connsiteY9" fmla="*/ 518422 h 1219606"/>
                <a:gd name="connsiteX10" fmla="*/ 803115 w 1444931"/>
                <a:gd name="connsiteY10" fmla="*/ 666902 h 1219606"/>
                <a:gd name="connsiteX11" fmla="*/ 803484 w 1444931"/>
                <a:gd name="connsiteY11" fmla="*/ 666755 h 1219606"/>
                <a:gd name="connsiteX12" fmla="*/ 1157364 w 1444931"/>
                <a:gd name="connsiteY12" fmla="*/ 183860 h 1219606"/>
                <a:gd name="connsiteX13" fmla="*/ 1157364 w 1444931"/>
                <a:gd name="connsiteY13" fmla="*/ 183859 h 1219606"/>
                <a:gd name="connsiteX14" fmla="*/ 1167398 w 1444931"/>
                <a:gd name="connsiteY14" fmla="*/ 167122 h 1219606"/>
                <a:gd name="connsiteX15" fmla="*/ 1267590 w 1444931"/>
                <a:gd name="connsiteY15" fmla="*/ 0 h 1219606"/>
                <a:gd name="connsiteX0" fmla="*/ 1267590 w 1444931"/>
                <a:gd name="connsiteY0" fmla="*/ 0 h 1219606"/>
                <a:gd name="connsiteX1" fmla="*/ 1318063 w 1444931"/>
                <a:gd name="connsiteY1" fmla="*/ 61186 h 1219606"/>
                <a:gd name="connsiteX2" fmla="*/ 1444931 w 1444931"/>
                <a:gd name="connsiteY2" fmla="*/ 476605 h 1219606"/>
                <a:gd name="connsiteX3" fmla="*/ 702075 w 1444931"/>
                <a:gd name="connsiteY3" fmla="*/ 1219606 h 1219606"/>
                <a:gd name="connsiteX4" fmla="*/ 17597 w 1444931"/>
                <a:gd name="connsiteY4" fmla="*/ 765815 h 1219606"/>
                <a:gd name="connsiteX5" fmla="*/ 0 w 1444931"/>
                <a:gd name="connsiteY5" fmla="*/ 709116 h 1219606"/>
                <a:gd name="connsiteX6" fmla="*/ 803115 w 1444931"/>
                <a:gd name="connsiteY6" fmla="*/ 666901 h 1219606"/>
                <a:gd name="connsiteX7" fmla="*/ 888968 w 1444931"/>
                <a:gd name="connsiteY7" fmla="*/ 603481 h 1219606"/>
                <a:gd name="connsiteX8" fmla="*/ 956791 w 1444931"/>
                <a:gd name="connsiteY8" fmla="*/ 518432 h 1219606"/>
                <a:gd name="connsiteX9" fmla="*/ 803115 w 1444931"/>
                <a:gd name="connsiteY9" fmla="*/ 666902 h 1219606"/>
                <a:gd name="connsiteX10" fmla="*/ 803484 w 1444931"/>
                <a:gd name="connsiteY10" fmla="*/ 666755 h 1219606"/>
                <a:gd name="connsiteX11" fmla="*/ 1157364 w 1444931"/>
                <a:gd name="connsiteY11" fmla="*/ 183860 h 1219606"/>
                <a:gd name="connsiteX12" fmla="*/ 1157364 w 1444931"/>
                <a:gd name="connsiteY12" fmla="*/ 183859 h 1219606"/>
                <a:gd name="connsiteX13" fmla="*/ 1167398 w 1444931"/>
                <a:gd name="connsiteY13" fmla="*/ 167122 h 1219606"/>
                <a:gd name="connsiteX14" fmla="*/ 1267590 w 1444931"/>
                <a:gd name="connsiteY14" fmla="*/ 0 h 1219606"/>
                <a:gd name="connsiteX0" fmla="*/ 1267590 w 1444931"/>
                <a:gd name="connsiteY0" fmla="*/ 0 h 1219606"/>
                <a:gd name="connsiteX1" fmla="*/ 1318063 w 1444931"/>
                <a:gd name="connsiteY1" fmla="*/ 61186 h 1219606"/>
                <a:gd name="connsiteX2" fmla="*/ 1444931 w 1444931"/>
                <a:gd name="connsiteY2" fmla="*/ 476605 h 1219606"/>
                <a:gd name="connsiteX3" fmla="*/ 702075 w 1444931"/>
                <a:gd name="connsiteY3" fmla="*/ 1219606 h 1219606"/>
                <a:gd name="connsiteX4" fmla="*/ 17597 w 1444931"/>
                <a:gd name="connsiteY4" fmla="*/ 765815 h 1219606"/>
                <a:gd name="connsiteX5" fmla="*/ 0 w 1444931"/>
                <a:gd name="connsiteY5" fmla="*/ 709116 h 1219606"/>
                <a:gd name="connsiteX6" fmla="*/ 803115 w 1444931"/>
                <a:gd name="connsiteY6" fmla="*/ 666901 h 1219606"/>
                <a:gd name="connsiteX7" fmla="*/ 888968 w 1444931"/>
                <a:gd name="connsiteY7" fmla="*/ 603481 h 1219606"/>
                <a:gd name="connsiteX8" fmla="*/ 803115 w 1444931"/>
                <a:gd name="connsiteY8" fmla="*/ 666902 h 1219606"/>
                <a:gd name="connsiteX9" fmla="*/ 803484 w 1444931"/>
                <a:gd name="connsiteY9" fmla="*/ 666755 h 1219606"/>
                <a:gd name="connsiteX10" fmla="*/ 1157364 w 1444931"/>
                <a:gd name="connsiteY10" fmla="*/ 183860 h 1219606"/>
                <a:gd name="connsiteX11" fmla="*/ 1157364 w 1444931"/>
                <a:gd name="connsiteY11" fmla="*/ 183859 h 1219606"/>
                <a:gd name="connsiteX12" fmla="*/ 1167398 w 1444931"/>
                <a:gd name="connsiteY12" fmla="*/ 167122 h 1219606"/>
                <a:gd name="connsiteX13" fmla="*/ 1267590 w 1444931"/>
                <a:gd name="connsiteY13" fmla="*/ 0 h 1219606"/>
                <a:gd name="connsiteX0" fmla="*/ 1267590 w 1444931"/>
                <a:gd name="connsiteY0" fmla="*/ 0 h 1219606"/>
                <a:gd name="connsiteX1" fmla="*/ 1318063 w 1444931"/>
                <a:gd name="connsiteY1" fmla="*/ 61186 h 1219606"/>
                <a:gd name="connsiteX2" fmla="*/ 1444931 w 1444931"/>
                <a:gd name="connsiteY2" fmla="*/ 476605 h 1219606"/>
                <a:gd name="connsiteX3" fmla="*/ 702075 w 1444931"/>
                <a:gd name="connsiteY3" fmla="*/ 1219606 h 1219606"/>
                <a:gd name="connsiteX4" fmla="*/ 17597 w 1444931"/>
                <a:gd name="connsiteY4" fmla="*/ 765815 h 1219606"/>
                <a:gd name="connsiteX5" fmla="*/ 0 w 1444931"/>
                <a:gd name="connsiteY5" fmla="*/ 709116 h 1219606"/>
                <a:gd name="connsiteX6" fmla="*/ 803115 w 1444931"/>
                <a:gd name="connsiteY6" fmla="*/ 666901 h 1219606"/>
                <a:gd name="connsiteX7" fmla="*/ 803115 w 1444931"/>
                <a:gd name="connsiteY7" fmla="*/ 666902 h 1219606"/>
                <a:gd name="connsiteX8" fmla="*/ 803484 w 1444931"/>
                <a:gd name="connsiteY8" fmla="*/ 666755 h 1219606"/>
                <a:gd name="connsiteX9" fmla="*/ 1157364 w 1444931"/>
                <a:gd name="connsiteY9" fmla="*/ 183860 h 1219606"/>
                <a:gd name="connsiteX10" fmla="*/ 1157364 w 1444931"/>
                <a:gd name="connsiteY10" fmla="*/ 183859 h 1219606"/>
                <a:gd name="connsiteX11" fmla="*/ 1167398 w 1444931"/>
                <a:gd name="connsiteY11" fmla="*/ 167122 h 1219606"/>
                <a:gd name="connsiteX12" fmla="*/ 1267590 w 1444931"/>
                <a:gd name="connsiteY12" fmla="*/ 0 h 1219606"/>
                <a:gd name="connsiteX0" fmla="*/ 1267590 w 1444931"/>
                <a:gd name="connsiteY0" fmla="*/ 0 h 1219606"/>
                <a:gd name="connsiteX1" fmla="*/ 1318063 w 1444931"/>
                <a:gd name="connsiteY1" fmla="*/ 61186 h 1219606"/>
                <a:gd name="connsiteX2" fmla="*/ 1444931 w 1444931"/>
                <a:gd name="connsiteY2" fmla="*/ 476605 h 1219606"/>
                <a:gd name="connsiteX3" fmla="*/ 702075 w 1444931"/>
                <a:gd name="connsiteY3" fmla="*/ 1219606 h 1219606"/>
                <a:gd name="connsiteX4" fmla="*/ 17597 w 1444931"/>
                <a:gd name="connsiteY4" fmla="*/ 765815 h 1219606"/>
                <a:gd name="connsiteX5" fmla="*/ 0 w 1444931"/>
                <a:gd name="connsiteY5" fmla="*/ 709116 h 1219606"/>
                <a:gd name="connsiteX6" fmla="*/ 803115 w 1444931"/>
                <a:gd name="connsiteY6" fmla="*/ 666901 h 1219606"/>
                <a:gd name="connsiteX7" fmla="*/ 803115 w 1444931"/>
                <a:gd name="connsiteY7" fmla="*/ 666902 h 1219606"/>
                <a:gd name="connsiteX8" fmla="*/ 803484 w 1444931"/>
                <a:gd name="connsiteY8" fmla="*/ 666755 h 1219606"/>
                <a:gd name="connsiteX9" fmla="*/ 1157364 w 1444931"/>
                <a:gd name="connsiteY9" fmla="*/ 183860 h 1219606"/>
                <a:gd name="connsiteX10" fmla="*/ 1157364 w 1444931"/>
                <a:gd name="connsiteY10" fmla="*/ 183859 h 1219606"/>
                <a:gd name="connsiteX11" fmla="*/ 1267590 w 1444931"/>
                <a:gd name="connsiteY11" fmla="*/ 0 h 1219606"/>
                <a:gd name="connsiteX0" fmla="*/ 1267590 w 1444931"/>
                <a:gd name="connsiteY0" fmla="*/ 0 h 1219606"/>
                <a:gd name="connsiteX1" fmla="*/ 1318063 w 1444931"/>
                <a:gd name="connsiteY1" fmla="*/ 61186 h 1219606"/>
                <a:gd name="connsiteX2" fmla="*/ 1444931 w 1444931"/>
                <a:gd name="connsiteY2" fmla="*/ 476605 h 1219606"/>
                <a:gd name="connsiteX3" fmla="*/ 702075 w 1444931"/>
                <a:gd name="connsiteY3" fmla="*/ 1219606 h 1219606"/>
                <a:gd name="connsiteX4" fmla="*/ 17597 w 1444931"/>
                <a:gd name="connsiteY4" fmla="*/ 765815 h 1219606"/>
                <a:gd name="connsiteX5" fmla="*/ 0 w 1444931"/>
                <a:gd name="connsiteY5" fmla="*/ 709116 h 1219606"/>
                <a:gd name="connsiteX6" fmla="*/ 803115 w 1444931"/>
                <a:gd name="connsiteY6" fmla="*/ 666901 h 1219606"/>
                <a:gd name="connsiteX7" fmla="*/ 803115 w 1444931"/>
                <a:gd name="connsiteY7" fmla="*/ 666902 h 1219606"/>
                <a:gd name="connsiteX8" fmla="*/ 803484 w 1444931"/>
                <a:gd name="connsiteY8" fmla="*/ 666755 h 1219606"/>
                <a:gd name="connsiteX9" fmla="*/ 1157364 w 1444931"/>
                <a:gd name="connsiteY9" fmla="*/ 183860 h 1219606"/>
                <a:gd name="connsiteX10" fmla="*/ 1267590 w 1444931"/>
                <a:gd name="connsiteY10" fmla="*/ 0 h 1219606"/>
                <a:gd name="connsiteX0" fmla="*/ 1267590 w 1444931"/>
                <a:gd name="connsiteY0" fmla="*/ 0 h 1219606"/>
                <a:gd name="connsiteX1" fmla="*/ 1318063 w 1444931"/>
                <a:gd name="connsiteY1" fmla="*/ 61186 h 1219606"/>
                <a:gd name="connsiteX2" fmla="*/ 1444931 w 1444931"/>
                <a:gd name="connsiteY2" fmla="*/ 476605 h 1219606"/>
                <a:gd name="connsiteX3" fmla="*/ 702075 w 1444931"/>
                <a:gd name="connsiteY3" fmla="*/ 1219606 h 1219606"/>
                <a:gd name="connsiteX4" fmla="*/ 17597 w 1444931"/>
                <a:gd name="connsiteY4" fmla="*/ 765815 h 1219606"/>
                <a:gd name="connsiteX5" fmla="*/ 0 w 1444931"/>
                <a:gd name="connsiteY5" fmla="*/ 709116 h 1219606"/>
                <a:gd name="connsiteX6" fmla="*/ 803115 w 1444931"/>
                <a:gd name="connsiteY6" fmla="*/ 666901 h 1219606"/>
                <a:gd name="connsiteX7" fmla="*/ 803115 w 1444931"/>
                <a:gd name="connsiteY7" fmla="*/ 666902 h 1219606"/>
                <a:gd name="connsiteX8" fmla="*/ 803484 w 1444931"/>
                <a:gd name="connsiteY8" fmla="*/ 666755 h 1219606"/>
                <a:gd name="connsiteX9" fmla="*/ 1267590 w 1444931"/>
                <a:gd name="connsiteY9" fmla="*/ 0 h 1219606"/>
                <a:gd name="connsiteX0" fmla="*/ 1267590 w 1444931"/>
                <a:gd name="connsiteY0" fmla="*/ 0 h 1219606"/>
                <a:gd name="connsiteX1" fmla="*/ 1318063 w 1444931"/>
                <a:gd name="connsiteY1" fmla="*/ 61186 h 1219606"/>
                <a:gd name="connsiteX2" fmla="*/ 1444931 w 1444931"/>
                <a:gd name="connsiteY2" fmla="*/ 476605 h 1219606"/>
                <a:gd name="connsiteX3" fmla="*/ 702075 w 1444931"/>
                <a:gd name="connsiteY3" fmla="*/ 1219606 h 1219606"/>
                <a:gd name="connsiteX4" fmla="*/ 17597 w 1444931"/>
                <a:gd name="connsiteY4" fmla="*/ 765815 h 1219606"/>
                <a:gd name="connsiteX5" fmla="*/ 0 w 1444931"/>
                <a:gd name="connsiteY5" fmla="*/ 709116 h 1219606"/>
                <a:gd name="connsiteX6" fmla="*/ 803115 w 1444931"/>
                <a:gd name="connsiteY6" fmla="*/ 666901 h 1219606"/>
                <a:gd name="connsiteX7" fmla="*/ 803115 w 1444931"/>
                <a:gd name="connsiteY7" fmla="*/ 666902 h 1219606"/>
                <a:gd name="connsiteX8" fmla="*/ 815676 w 1444931"/>
                <a:gd name="connsiteY8" fmla="*/ 587507 h 1219606"/>
                <a:gd name="connsiteX9" fmla="*/ 1267590 w 1444931"/>
                <a:gd name="connsiteY9" fmla="*/ 0 h 1219606"/>
                <a:gd name="connsiteX0" fmla="*/ 1267590 w 1444931"/>
                <a:gd name="connsiteY0" fmla="*/ 0 h 1219606"/>
                <a:gd name="connsiteX1" fmla="*/ 1318063 w 1444931"/>
                <a:gd name="connsiteY1" fmla="*/ 61186 h 1219606"/>
                <a:gd name="connsiteX2" fmla="*/ 1444931 w 1444931"/>
                <a:gd name="connsiteY2" fmla="*/ 476605 h 1219606"/>
                <a:gd name="connsiteX3" fmla="*/ 702075 w 1444931"/>
                <a:gd name="connsiteY3" fmla="*/ 1219606 h 1219606"/>
                <a:gd name="connsiteX4" fmla="*/ 17597 w 1444931"/>
                <a:gd name="connsiteY4" fmla="*/ 765815 h 1219606"/>
                <a:gd name="connsiteX5" fmla="*/ 0 w 1444931"/>
                <a:gd name="connsiteY5" fmla="*/ 709116 h 1219606"/>
                <a:gd name="connsiteX6" fmla="*/ 803115 w 1444931"/>
                <a:gd name="connsiteY6" fmla="*/ 666901 h 1219606"/>
                <a:gd name="connsiteX7" fmla="*/ 815676 w 1444931"/>
                <a:gd name="connsiteY7" fmla="*/ 587507 h 1219606"/>
                <a:gd name="connsiteX8" fmla="*/ 1267590 w 1444931"/>
                <a:gd name="connsiteY8" fmla="*/ 0 h 1219606"/>
                <a:gd name="connsiteX0" fmla="*/ 1267590 w 1444931"/>
                <a:gd name="connsiteY0" fmla="*/ 0 h 1219606"/>
                <a:gd name="connsiteX1" fmla="*/ 1318063 w 1444931"/>
                <a:gd name="connsiteY1" fmla="*/ 61186 h 1219606"/>
                <a:gd name="connsiteX2" fmla="*/ 1444931 w 1444931"/>
                <a:gd name="connsiteY2" fmla="*/ 476605 h 1219606"/>
                <a:gd name="connsiteX3" fmla="*/ 702075 w 1444931"/>
                <a:gd name="connsiteY3" fmla="*/ 1219606 h 1219606"/>
                <a:gd name="connsiteX4" fmla="*/ 17597 w 1444931"/>
                <a:gd name="connsiteY4" fmla="*/ 765815 h 1219606"/>
                <a:gd name="connsiteX5" fmla="*/ 0 w 1444931"/>
                <a:gd name="connsiteY5" fmla="*/ 709116 h 1219606"/>
                <a:gd name="connsiteX6" fmla="*/ 815676 w 1444931"/>
                <a:gd name="connsiteY6" fmla="*/ 587507 h 1219606"/>
                <a:gd name="connsiteX7" fmla="*/ 1267590 w 1444931"/>
                <a:gd name="connsiteY7" fmla="*/ 0 h 1219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44931" h="1219606">
                  <a:moveTo>
                    <a:pt x="1267590" y="0"/>
                  </a:moveTo>
                  <a:lnTo>
                    <a:pt x="1318063" y="61186"/>
                  </a:lnTo>
                  <a:cubicBezTo>
                    <a:pt x="1398161" y="179770"/>
                    <a:pt x="1444931" y="322725"/>
                    <a:pt x="1444931" y="476605"/>
                  </a:cubicBezTo>
                  <a:cubicBezTo>
                    <a:pt x="1444931" y="886953"/>
                    <a:pt x="1112343" y="1219606"/>
                    <a:pt x="702075" y="1219606"/>
                  </a:cubicBezTo>
                  <a:cubicBezTo>
                    <a:pt x="394374" y="1219606"/>
                    <a:pt x="130368" y="1032489"/>
                    <a:pt x="17597" y="765815"/>
                  </a:cubicBezTo>
                  <a:lnTo>
                    <a:pt x="0" y="709116"/>
                  </a:lnTo>
                  <a:lnTo>
                    <a:pt x="815676" y="587507"/>
                  </a:lnTo>
                  <a:lnTo>
                    <a:pt x="1267590" y="0"/>
                  </a:lnTo>
                  <a:close/>
                </a:path>
              </a:pathLst>
            </a:custGeom>
            <a:solidFill>
              <a:schemeClr val="bg1">
                <a:alpha val="69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b="1">
                <a:latin typeface="Biome Light" panose="020B0502040204020203" pitchFamily="34" charset="0"/>
                <a:cs typeface="Biome Light" panose="020B0502040204020203" pitchFamily="34" charset="0"/>
              </a:endParaRPr>
            </a:p>
          </p:txBody>
        </p:sp>
        <p:sp>
          <p:nvSpPr>
            <p:cNvPr id="36" name="Freeform: Shape 38">
              <a:extLst>
                <a:ext uri="{FF2B5EF4-FFF2-40B4-BE49-F238E27FC236}">
                  <a16:creationId xmlns:a16="http://schemas.microsoft.com/office/drawing/2014/main" id="{6125D31C-4C9F-153E-118E-D5CD0291E8AE}"/>
                </a:ext>
              </a:extLst>
            </p:cNvPr>
            <p:cNvSpPr/>
            <p:nvPr/>
          </p:nvSpPr>
          <p:spPr>
            <a:xfrm>
              <a:off x="4753282" y="4345037"/>
              <a:ext cx="989426" cy="746684"/>
            </a:xfrm>
            <a:custGeom>
              <a:avLst/>
              <a:gdLst>
                <a:gd name="connsiteX0" fmla="*/ 1008473 w 1319235"/>
                <a:gd name="connsiteY0" fmla="*/ 794570 h 995578"/>
                <a:gd name="connsiteX1" fmla="*/ 854425 w 1319235"/>
                <a:gd name="connsiteY1" fmla="*/ 943312 h 995578"/>
                <a:gd name="connsiteX2" fmla="*/ 854056 w 1319235"/>
                <a:gd name="connsiteY2" fmla="*/ 943459 h 995578"/>
                <a:gd name="connsiteX3" fmla="*/ 939909 w 1319235"/>
                <a:gd name="connsiteY3" fmla="*/ 880039 h 995578"/>
                <a:gd name="connsiteX4" fmla="*/ 1007732 w 1319235"/>
                <a:gd name="connsiteY4" fmla="*/ 794990 h 995578"/>
                <a:gd name="connsiteX5" fmla="*/ 1007740 w 1319235"/>
                <a:gd name="connsiteY5" fmla="*/ 794978 h 995578"/>
                <a:gd name="connsiteX6" fmla="*/ 756363 w 1319235"/>
                <a:gd name="connsiteY6" fmla="*/ 148 h 995578"/>
                <a:gd name="connsiteX7" fmla="*/ 1116960 w 1319235"/>
                <a:gd name="connsiteY7" fmla="*/ 101224 h 995578"/>
                <a:gd name="connsiteX8" fmla="*/ 782522 w 1319235"/>
                <a:gd name="connsiteY8" fmla="*/ 659701 h 995578"/>
                <a:gd name="connsiteX9" fmla="*/ 757906 w 1319235"/>
                <a:gd name="connsiteY9" fmla="*/ 690804 h 995578"/>
                <a:gd name="connsiteX10" fmla="*/ 726556 w 1319235"/>
                <a:gd name="connsiteY10" fmla="*/ 714030 h 995578"/>
                <a:gd name="connsiteX11" fmla="*/ 690275 w 1319235"/>
                <a:gd name="connsiteY11" fmla="*/ 728377 h 995578"/>
                <a:gd name="connsiteX12" fmla="*/ 650862 w 1319235"/>
                <a:gd name="connsiteY12" fmla="*/ 732846 h 995578"/>
                <a:gd name="connsiteX13" fmla="*/ 2706 w 1319235"/>
                <a:gd name="connsiteY13" fmla="*/ 721809 h 995578"/>
                <a:gd name="connsiteX14" fmla="*/ 171634 w 1319235"/>
                <a:gd name="connsiteY14" fmla="*/ 724686 h 995578"/>
                <a:gd name="connsiteX15" fmla="*/ 650862 w 1319235"/>
                <a:gd name="connsiteY15" fmla="*/ 732847 h 995578"/>
                <a:gd name="connsiteX16" fmla="*/ 690275 w 1319235"/>
                <a:gd name="connsiteY16" fmla="*/ 728378 h 995578"/>
                <a:gd name="connsiteX17" fmla="*/ 715984 w 1319235"/>
                <a:gd name="connsiteY17" fmla="*/ 718211 h 995578"/>
                <a:gd name="connsiteX18" fmla="*/ 726555 w 1319235"/>
                <a:gd name="connsiteY18" fmla="*/ 714031 h 995578"/>
                <a:gd name="connsiteX19" fmla="*/ 726557 w 1319235"/>
                <a:gd name="connsiteY19" fmla="*/ 714030 h 995578"/>
                <a:gd name="connsiteX20" fmla="*/ 726561 w 1319235"/>
                <a:gd name="connsiteY20" fmla="*/ 714028 h 995578"/>
                <a:gd name="connsiteX21" fmla="*/ 782529 w 1319235"/>
                <a:gd name="connsiteY21" fmla="*/ 659698 h 995578"/>
                <a:gd name="connsiteX22" fmla="*/ 1116967 w 1319235"/>
                <a:gd name="connsiteY22" fmla="*/ 101220 h 995578"/>
                <a:gd name="connsiteX23" fmla="*/ 1224470 w 1319235"/>
                <a:gd name="connsiteY23" fmla="*/ 177989 h 995578"/>
                <a:gd name="connsiteX24" fmla="*/ 1319235 w 1319235"/>
                <a:gd name="connsiteY24" fmla="*/ 275382 h 995578"/>
                <a:gd name="connsiteX25" fmla="*/ 1319231 w 1319235"/>
                <a:gd name="connsiteY25" fmla="*/ 275389 h 995578"/>
                <a:gd name="connsiteX26" fmla="*/ 1319229 w 1319235"/>
                <a:gd name="connsiteY26" fmla="*/ 275385 h 995578"/>
                <a:gd name="connsiteX27" fmla="*/ 1319228 w 1319235"/>
                <a:gd name="connsiteY27" fmla="*/ 275386 h 995578"/>
                <a:gd name="connsiteX28" fmla="*/ 1319230 w 1319235"/>
                <a:gd name="connsiteY28" fmla="*/ 275390 h 995578"/>
                <a:gd name="connsiteX29" fmla="*/ 1218339 w 1319235"/>
                <a:gd name="connsiteY29" fmla="*/ 443679 h 995578"/>
                <a:gd name="connsiteX30" fmla="*/ 1208305 w 1319235"/>
                <a:gd name="connsiteY30" fmla="*/ 460416 h 995578"/>
                <a:gd name="connsiteX31" fmla="*/ 1007728 w 1319235"/>
                <a:gd name="connsiteY31" fmla="*/ 794983 h 995578"/>
                <a:gd name="connsiteX32" fmla="*/ 1007729 w 1319235"/>
                <a:gd name="connsiteY32" fmla="*/ 794983 h 995578"/>
                <a:gd name="connsiteX33" fmla="*/ 1208305 w 1319235"/>
                <a:gd name="connsiteY33" fmla="*/ 460417 h 995578"/>
                <a:gd name="connsiteX34" fmla="*/ 1007740 w 1319235"/>
                <a:gd name="connsiteY34" fmla="*/ 794978 h 995578"/>
                <a:gd name="connsiteX35" fmla="*/ 1007739 w 1319235"/>
                <a:gd name="connsiteY35" fmla="*/ 794979 h 995578"/>
                <a:gd name="connsiteX36" fmla="*/ 1007732 w 1319235"/>
                <a:gd name="connsiteY36" fmla="*/ 794989 h 995578"/>
                <a:gd name="connsiteX37" fmla="*/ 939909 w 1319235"/>
                <a:gd name="connsiteY37" fmla="*/ 880038 h 995578"/>
                <a:gd name="connsiteX38" fmla="*/ 854056 w 1319235"/>
                <a:gd name="connsiteY38" fmla="*/ 943458 h 995578"/>
                <a:gd name="connsiteX39" fmla="*/ 754795 w 1319235"/>
                <a:gd name="connsiteY39" fmla="*/ 982872 h 995578"/>
                <a:gd name="connsiteX40" fmla="*/ 646751 w 1319235"/>
                <a:gd name="connsiteY40" fmla="*/ 995528 h 995578"/>
                <a:gd name="connsiteX41" fmla="*/ 41017 w 1319235"/>
                <a:gd name="connsiteY41" fmla="*/ 985509 h 995578"/>
                <a:gd name="connsiteX42" fmla="*/ 8388 w 1319235"/>
                <a:gd name="connsiteY42" fmla="*/ 853596 h 995578"/>
                <a:gd name="connsiteX43" fmla="*/ 1 w 1319235"/>
                <a:gd name="connsiteY43" fmla="*/ 721764 h 995578"/>
                <a:gd name="connsiteX44" fmla="*/ 0 w 1319235"/>
                <a:gd name="connsiteY44" fmla="*/ 721764 h 995578"/>
                <a:gd name="connsiteX45" fmla="*/ 1 w 1319235"/>
                <a:gd name="connsiteY45" fmla="*/ 721764 h 995578"/>
                <a:gd name="connsiteX46" fmla="*/ 1 w 1319235"/>
                <a:gd name="connsiteY46" fmla="*/ 721763 h 995578"/>
                <a:gd name="connsiteX47" fmla="*/ 0 w 1319235"/>
                <a:gd name="connsiteY47" fmla="*/ 721763 h 995578"/>
                <a:gd name="connsiteX48" fmla="*/ 381770 w 1319235"/>
                <a:gd name="connsiteY48" fmla="*/ 93426 h 995578"/>
                <a:gd name="connsiteX49" fmla="*/ 756363 w 1319235"/>
                <a:gd name="connsiteY49" fmla="*/ 148 h 995578"/>
                <a:gd name="connsiteX0" fmla="*/ 1008473 w 1319235"/>
                <a:gd name="connsiteY0" fmla="*/ 794570 h 995578"/>
                <a:gd name="connsiteX1" fmla="*/ 854425 w 1319235"/>
                <a:gd name="connsiteY1" fmla="*/ 943312 h 995578"/>
                <a:gd name="connsiteX2" fmla="*/ 854056 w 1319235"/>
                <a:gd name="connsiteY2" fmla="*/ 943459 h 995578"/>
                <a:gd name="connsiteX3" fmla="*/ 939909 w 1319235"/>
                <a:gd name="connsiteY3" fmla="*/ 880039 h 995578"/>
                <a:gd name="connsiteX4" fmla="*/ 1007732 w 1319235"/>
                <a:gd name="connsiteY4" fmla="*/ 794990 h 995578"/>
                <a:gd name="connsiteX5" fmla="*/ 1007740 w 1319235"/>
                <a:gd name="connsiteY5" fmla="*/ 794978 h 995578"/>
                <a:gd name="connsiteX6" fmla="*/ 1008473 w 1319235"/>
                <a:gd name="connsiteY6" fmla="*/ 794570 h 995578"/>
                <a:gd name="connsiteX7" fmla="*/ 756363 w 1319235"/>
                <a:gd name="connsiteY7" fmla="*/ 148 h 995578"/>
                <a:gd name="connsiteX8" fmla="*/ 1116960 w 1319235"/>
                <a:gd name="connsiteY8" fmla="*/ 101224 h 995578"/>
                <a:gd name="connsiteX9" fmla="*/ 782522 w 1319235"/>
                <a:gd name="connsiteY9" fmla="*/ 659701 h 995578"/>
                <a:gd name="connsiteX10" fmla="*/ 757906 w 1319235"/>
                <a:gd name="connsiteY10" fmla="*/ 690804 h 995578"/>
                <a:gd name="connsiteX11" fmla="*/ 726556 w 1319235"/>
                <a:gd name="connsiteY11" fmla="*/ 714030 h 995578"/>
                <a:gd name="connsiteX12" fmla="*/ 690275 w 1319235"/>
                <a:gd name="connsiteY12" fmla="*/ 728377 h 995578"/>
                <a:gd name="connsiteX13" fmla="*/ 650862 w 1319235"/>
                <a:gd name="connsiteY13" fmla="*/ 732846 h 995578"/>
                <a:gd name="connsiteX14" fmla="*/ 2706 w 1319235"/>
                <a:gd name="connsiteY14" fmla="*/ 721809 h 995578"/>
                <a:gd name="connsiteX15" fmla="*/ 171634 w 1319235"/>
                <a:gd name="connsiteY15" fmla="*/ 724686 h 995578"/>
                <a:gd name="connsiteX16" fmla="*/ 650862 w 1319235"/>
                <a:gd name="connsiteY16" fmla="*/ 732847 h 995578"/>
                <a:gd name="connsiteX17" fmla="*/ 690275 w 1319235"/>
                <a:gd name="connsiteY17" fmla="*/ 728378 h 995578"/>
                <a:gd name="connsiteX18" fmla="*/ 715984 w 1319235"/>
                <a:gd name="connsiteY18" fmla="*/ 718211 h 995578"/>
                <a:gd name="connsiteX19" fmla="*/ 726555 w 1319235"/>
                <a:gd name="connsiteY19" fmla="*/ 714031 h 995578"/>
                <a:gd name="connsiteX20" fmla="*/ 726557 w 1319235"/>
                <a:gd name="connsiteY20" fmla="*/ 714030 h 995578"/>
                <a:gd name="connsiteX21" fmla="*/ 726561 w 1319235"/>
                <a:gd name="connsiteY21" fmla="*/ 714028 h 995578"/>
                <a:gd name="connsiteX22" fmla="*/ 782529 w 1319235"/>
                <a:gd name="connsiteY22" fmla="*/ 659698 h 995578"/>
                <a:gd name="connsiteX23" fmla="*/ 794612 w 1319235"/>
                <a:gd name="connsiteY23" fmla="*/ 686390 h 995578"/>
                <a:gd name="connsiteX24" fmla="*/ 1116967 w 1319235"/>
                <a:gd name="connsiteY24" fmla="*/ 101220 h 995578"/>
                <a:gd name="connsiteX25" fmla="*/ 1224470 w 1319235"/>
                <a:gd name="connsiteY25" fmla="*/ 177989 h 995578"/>
                <a:gd name="connsiteX26" fmla="*/ 1319235 w 1319235"/>
                <a:gd name="connsiteY26" fmla="*/ 275382 h 995578"/>
                <a:gd name="connsiteX27" fmla="*/ 1319231 w 1319235"/>
                <a:gd name="connsiteY27" fmla="*/ 275389 h 995578"/>
                <a:gd name="connsiteX28" fmla="*/ 1319229 w 1319235"/>
                <a:gd name="connsiteY28" fmla="*/ 275385 h 995578"/>
                <a:gd name="connsiteX29" fmla="*/ 1319228 w 1319235"/>
                <a:gd name="connsiteY29" fmla="*/ 275386 h 995578"/>
                <a:gd name="connsiteX30" fmla="*/ 1319230 w 1319235"/>
                <a:gd name="connsiteY30" fmla="*/ 275390 h 995578"/>
                <a:gd name="connsiteX31" fmla="*/ 1218339 w 1319235"/>
                <a:gd name="connsiteY31" fmla="*/ 443679 h 995578"/>
                <a:gd name="connsiteX32" fmla="*/ 1208305 w 1319235"/>
                <a:gd name="connsiteY32" fmla="*/ 460416 h 995578"/>
                <a:gd name="connsiteX33" fmla="*/ 1007728 w 1319235"/>
                <a:gd name="connsiteY33" fmla="*/ 794983 h 995578"/>
                <a:gd name="connsiteX34" fmla="*/ 1007729 w 1319235"/>
                <a:gd name="connsiteY34" fmla="*/ 794983 h 995578"/>
                <a:gd name="connsiteX35" fmla="*/ 1208305 w 1319235"/>
                <a:gd name="connsiteY35" fmla="*/ 460417 h 995578"/>
                <a:gd name="connsiteX36" fmla="*/ 1007740 w 1319235"/>
                <a:gd name="connsiteY36" fmla="*/ 794978 h 995578"/>
                <a:gd name="connsiteX37" fmla="*/ 1007739 w 1319235"/>
                <a:gd name="connsiteY37" fmla="*/ 794979 h 995578"/>
                <a:gd name="connsiteX38" fmla="*/ 1007732 w 1319235"/>
                <a:gd name="connsiteY38" fmla="*/ 794989 h 995578"/>
                <a:gd name="connsiteX39" fmla="*/ 939909 w 1319235"/>
                <a:gd name="connsiteY39" fmla="*/ 880038 h 995578"/>
                <a:gd name="connsiteX40" fmla="*/ 854056 w 1319235"/>
                <a:gd name="connsiteY40" fmla="*/ 943458 h 995578"/>
                <a:gd name="connsiteX41" fmla="*/ 754795 w 1319235"/>
                <a:gd name="connsiteY41" fmla="*/ 982872 h 995578"/>
                <a:gd name="connsiteX42" fmla="*/ 646751 w 1319235"/>
                <a:gd name="connsiteY42" fmla="*/ 995528 h 995578"/>
                <a:gd name="connsiteX43" fmla="*/ 41017 w 1319235"/>
                <a:gd name="connsiteY43" fmla="*/ 985509 h 995578"/>
                <a:gd name="connsiteX44" fmla="*/ 8388 w 1319235"/>
                <a:gd name="connsiteY44" fmla="*/ 853596 h 995578"/>
                <a:gd name="connsiteX45" fmla="*/ 1 w 1319235"/>
                <a:gd name="connsiteY45" fmla="*/ 721764 h 995578"/>
                <a:gd name="connsiteX46" fmla="*/ 0 w 1319235"/>
                <a:gd name="connsiteY46" fmla="*/ 721764 h 995578"/>
                <a:gd name="connsiteX47" fmla="*/ 1 w 1319235"/>
                <a:gd name="connsiteY47" fmla="*/ 721764 h 995578"/>
                <a:gd name="connsiteX48" fmla="*/ 1 w 1319235"/>
                <a:gd name="connsiteY48" fmla="*/ 721763 h 995578"/>
                <a:gd name="connsiteX49" fmla="*/ 0 w 1319235"/>
                <a:gd name="connsiteY49" fmla="*/ 721763 h 995578"/>
                <a:gd name="connsiteX50" fmla="*/ 381770 w 1319235"/>
                <a:gd name="connsiteY50" fmla="*/ 93426 h 995578"/>
                <a:gd name="connsiteX51" fmla="*/ 756363 w 1319235"/>
                <a:gd name="connsiteY51" fmla="*/ 148 h 995578"/>
                <a:gd name="connsiteX0" fmla="*/ 1008473 w 1319235"/>
                <a:gd name="connsiteY0" fmla="*/ 794570 h 995578"/>
                <a:gd name="connsiteX1" fmla="*/ 854425 w 1319235"/>
                <a:gd name="connsiteY1" fmla="*/ 943312 h 995578"/>
                <a:gd name="connsiteX2" fmla="*/ 854056 w 1319235"/>
                <a:gd name="connsiteY2" fmla="*/ 943459 h 995578"/>
                <a:gd name="connsiteX3" fmla="*/ 939909 w 1319235"/>
                <a:gd name="connsiteY3" fmla="*/ 880039 h 995578"/>
                <a:gd name="connsiteX4" fmla="*/ 1007732 w 1319235"/>
                <a:gd name="connsiteY4" fmla="*/ 794990 h 995578"/>
                <a:gd name="connsiteX5" fmla="*/ 1007740 w 1319235"/>
                <a:gd name="connsiteY5" fmla="*/ 794978 h 995578"/>
                <a:gd name="connsiteX6" fmla="*/ 1008473 w 1319235"/>
                <a:gd name="connsiteY6" fmla="*/ 794570 h 995578"/>
                <a:gd name="connsiteX7" fmla="*/ 756363 w 1319235"/>
                <a:gd name="connsiteY7" fmla="*/ 148 h 995578"/>
                <a:gd name="connsiteX8" fmla="*/ 1116960 w 1319235"/>
                <a:gd name="connsiteY8" fmla="*/ 101224 h 995578"/>
                <a:gd name="connsiteX9" fmla="*/ 782522 w 1319235"/>
                <a:gd name="connsiteY9" fmla="*/ 659701 h 995578"/>
                <a:gd name="connsiteX10" fmla="*/ 757906 w 1319235"/>
                <a:gd name="connsiteY10" fmla="*/ 690804 h 995578"/>
                <a:gd name="connsiteX11" fmla="*/ 726556 w 1319235"/>
                <a:gd name="connsiteY11" fmla="*/ 714030 h 995578"/>
                <a:gd name="connsiteX12" fmla="*/ 690275 w 1319235"/>
                <a:gd name="connsiteY12" fmla="*/ 728377 h 995578"/>
                <a:gd name="connsiteX13" fmla="*/ 650862 w 1319235"/>
                <a:gd name="connsiteY13" fmla="*/ 732846 h 995578"/>
                <a:gd name="connsiteX14" fmla="*/ 2706 w 1319235"/>
                <a:gd name="connsiteY14" fmla="*/ 721809 h 995578"/>
                <a:gd name="connsiteX15" fmla="*/ 171634 w 1319235"/>
                <a:gd name="connsiteY15" fmla="*/ 724686 h 995578"/>
                <a:gd name="connsiteX16" fmla="*/ 650862 w 1319235"/>
                <a:gd name="connsiteY16" fmla="*/ 732847 h 995578"/>
                <a:gd name="connsiteX17" fmla="*/ 690275 w 1319235"/>
                <a:gd name="connsiteY17" fmla="*/ 728378 h 995578"/>
                <a:gd name="connsiteX18" fmla="*/ 715984 w 1319235"/>
                <a:gd name="connsiteY18" fmla="*/ 718211 h 995578"/>
                <a:gd name="connsiteX19" fmla="*/ 726555 w 1319235"/>
                <a:gd name="connsiteY19" fmla="*/ 714031 h 995578"/>
                <a:gd name="connsiteX20" fmla="*/ 726557 w 1319235"/>
                <a:gd name="connsiteY20" fmla="*/ 714030 h 995578"/>
                <a:gd name="connsiteX21" fmla="*/ 726561 w 1319235"/>
                <a:gd name="connsiteY21" fmla="*/ 714028 h 995578"/>
                <a:gd name="connsiteX22" fmla="*/ 782529 w 1319235"/>
                <a:gd name="connsiteY22" fmla="*/ 659698 h 995578"/>
                <a:gd name="connsiteX23" fmla="*/ 1116967 w 1319235"/>
                <a:gd name="connsiteY23" fmla="*/ 101220 h 995578"/>
                <a:gd name="connsiteX24" fmla="*/ 1224470 w 1319235"/>
                <a:gd name="connsiteY24" fmla="*/ 177989 h 995578"/>
                <a:gd name="connsiteX25" fmla="*/ 1319235 w 1319235"/>
                <a:gd name="connsiteY25" fmla="*/ 275382 h 995578"/>
                <a:gd name="connsiteX26" fmla="*/ 1319231 w 1319235"/>
                <a:gd name="connsiteY26" fmla="*/ 275389 h 995578"/>
                <a:gd name="connsiteX27" fmla="*/ 1319229 w 1319235"/>
                <a:gd name="connsiteY27" fmla="*/ 275385 h 995578"/>
                <a:gd name="connsiteX28" fmla="*/ 1319228 w 1319235"/>
                <a:gd name="connsiteY28" fmla="*/ 275386 h 995578"/>
                <a:gd name="connsiteX29" fmla="*/ 1319230 w 1319235"/>
                <a:gd name="connsiteY29" fmla="*/ 275390 h 995578"/>
                <a:gd name="connsiteX30" fmla="*/ 1218339 w 1319235"/>
                <a:gd name="connsiteY30" fmla="*/ 443679 h 995578"/>
                <a:gd name="connsiteX31" fmla="*/ 1208305 w 1319235"/>
                <a:gd name="connsiteY31" fmla="*/ 460416 h 995578"/>
                <a:gd name="connsiteX32" fmla="*/ 1007728 w 1319235"/>
                <a:gd name="connsiteY32" fmla="*/ 794983 h 995578"/>
                <a:gd name="connsiteX33" fmla="*/ 1007729 w 1319235"/>
                <a:gd name="connsiteY33" fmla="*/ 794983 h 995578"/>
                <a:gd name="connsiteX34" fmla="*/ 1208305 w 1319235"/>
                <a:gd name="connsiteY34" fmla="*/ 460417 h 995578"/>
                <a:gd name="connsiteX35" fmla="*/ 1007740 w 1319235"/>
                <a:gd name="connsiteY35" fmla="*/ 794978 h 995578"/>
                <a:gd name="connsiteX36" fmla="*/ 1007739 w 1319235"/>
                <a:gd name="connsiteY36" fmla="*/ 794979 h 995578"/>
                <a:gd name="connsiteX37" fmla="*/ 1007732 w 1319235"/>
                <a:gd name="connsiteY37" fmla="*/ 794989 h 995578"/>
                <a:gd name="connsiteX38" fmla="*/ 939909 w 1319235"/>
                <a:gd name="connsiteY38" fmla="*/ 880038 h 995578"/>
                <a:gd name="connsiteX39" fmla="*/ 854056 w 1319235"/>
                <a:gd name="connsiteY39" fmla="*/ 943458 h 995578"/>
                <a:gd name="connsiteX40" fmla="*/ 754795 w 1319235"/>
                <a:gd name="connsiteY40" fmla="*/ 982872 h 995578"/>
                <a:gd name="connsiteX41" fmla="*/ 646751 w 1319235"/>
                <a:gd name="connsiteY41" fmla="*/ 995528 h 995578"/>
                <a:gd name="connsiteX42" fmla="*/ 41017 w 1319235"/>
                <a:gd name="connsiteY42" fmla="*/ 985509 h 995578"/>
                <a:gd name="connsiteX43" fmla="*/ 8388 w 1319235"/>
                <a:gd name="connsiteY43" fmla="*/ 853596 h 995578"/>
                <a:gd name="connsiteX44" fmla="*/ 1 w 1319235"/>
                <a:gd name="connsiteY44" fmla="*/ 721764 h 995578"/>
                <a:gd name="connsiteX45" fmla="*/ 0 w 1319235"/>
                <a:gd name="connsiteY45" fmla="*/ 721764 h 995578"/>
                <a:gd name="connsiteX46" fmla="*/ 1 w 1319235"/>
                <a:gd name="connsiteY46" fmla="*/ 721764 h 995578"/>
                <a:gd name="connsiteX47" fmla="*/ 1 w 1319235"/>
                <a:gd name="connsiteY47" fmla="*/ 721763 h 995578"/>
                <a:gd name="connsiteX48" fmla="*/ 0 w 1319235"/>
                <a:gd name="connsiteY48" fmla="*/ 721763 h 995578"/>
                <a:gd name="connsiteX49" fmla="*/ 381770 w 1319235"/>
                <a:gd name="connsiteY49" fmla="*/ 93426 h 995578"/>
                <a:gd name="connsiteX50" fmla="*/ 756363 w 1319235"/>
                <a:gd name="connsiteY50" fmla="*/ 148 h 995578"/>
                <a:gd name="connsiteX0" fmla="*/ 1008473 w 1319235"/>
                <a:gd name="connsiteY0" fmla="*/ 794570 h 995578"/>
                <a:gd name="connsiteX1" fmla="*/ 854425 w 1319235"/>
                <a:gd name="connsiteY1" fmla="*/ 943312 h 995578"/>
                <a:gd name="connsiteX2" fmla="*/ 854056 w 1319235"/>
                <a:gd name="connsiteY2" fmla="*/ 943459 h 995578"/>
                <a:gd name="connsiteX3" fmla="*/ 939909 w 1319235"/>
                <a:gd name="connsiteY3" fmla="*/ 880039 h 995578"/>
                <a:gd name="connsiteX4" fmla="*/ 1007732 w 1319235"/>
                <a:gd name="connsiteY4" fmla="*/ 794990 h 995578"/>
                <a:gd name="connsiteX5" fmla="*/ 1007740 w 1319235"/>
                <a:gd name="connsiteY5" fmla="*/ 794978 h 995578"/>
                <a:gd name="connsiteX6" fmla="*/ 1008473 w 1319235"/>
                <a:gd name="connsiteY6" fmla="*/ 794570 h 995578"/>
                <a:gd name="connsiteX7" fmla="*/ 756363 w 1319235"/>
                <a:gd name="connsiteY7" fmla="*/ 148 h 995578"/>
                <a:gd name="connsiteX8" fmla="*/ 1116960 w 1319235"/>
                <a:gd name="connsiteY8" fmla="*/ 101224 h 995578"/>
                <a:gd name="connsiteX9" fmla="*/ 782522 w 1319235"/>
                <a:gd name="connsiteY9" fmla="*/ 659701 h 995578"/>
                <a:gd name="connsiteX10" fmla="*/ 757906 w 1319235"/>
                <a:gd name="connsiteY10" fmla="*/ 690804 h 995578"/>
                <a:gd name="connsiteX11" fmla="*/ 726556 w 1319235"/>
                <a:gd name="connsiteY11" fmla="*/ 714030 h 995578"/>
                <a:gd name="connsiteX12" fmla="*/ 690275 w 1319235"/>
                <a:gd name="connsiteY12" fmla="*/ 728377 h 995578"/>
                <a:gd name="connsiteX13" fmla="*/ 650862 w 1319235"/>
                <a:gd name="connsiteY13" fmla="*/ 732846 h 995578"/>
                <a:gd name="connsiteX14" fmla="*/ 2706 w 1319235"/>
                <a:gd name="connsiteY14" fmla="*/ 721809 h 995578"/>
                <a:gd name="connsiteX15" fmla="*/ 171634 w 1319235"/>
                <a:gd name="connsiteY15" fmla="*/ 724686 h 995578"/>
                <a:gd name="connsiteX16" fmla="*/ 650862 w 1319235"/>
                <a:gd name="connsiteY16" fmla="*/ 732847 h 995578"/>
                <a:gd name="connsiteX17" fmla="*/ 690275 w 1319235"/>
                <a:gd name="connsiteY17" fmla="*/ 728378 h 995578"/>
                <a:gd name="connsiteX18" fmla="*/ 715984 w 1319235"/>
                <a:gd name="connsiteY18" fmla="*/ 718211 h 995578"/>
                <a:gd name="connsiteX19" fmla="*/ 726555 w 1319235"/>
                <a:gd name="connsiteY19" fmla="*/ 714031 h 995578"/>
                <a:gd name="connsiteX20" fmla="*/ 726557 w 1319235"/>
                <a:gd name="connsiteY20" fmla="*/ 714030 h 995578"/>
                <a:gd name="connsiteX21" fmla="*/ 782529 w 1319235"/>
                <a:gd name="connsiteY21" fmla="*/ 659698 h 995578"/>
                <a:gd name="connsiteX22" fmla="*/ 1116967 w 1319235"/>
                <a:gd name="connsiteY22" fmla="*/ 101220 h 995578"/>
                <a:gd name="connsiteX23" fmla="*/ 1224470 w 1319235"/>
                <a:gd name="connsiteY23" fmla="*/ 177989 h 995578"/>
                <a:gd name="connsiteX24" fmla="*/ 1319235 w 1319235"/>
                <a:gd name="connsiteY24" fmla="*/ 275382 h 995578"/>
                <a:gd name="connsiteX25" fmla="*/ 1319231 w 1319235"/>
                <a:gd name="connsiteY25" fmla="*/ 275389 h 995578"/>
                <a:gd name="connsiteX26" fmla="*/ 1319229 w 1319235"/>
                <a:gd name="connsiteY26" fmla="*/ 275385 h 995578"/>
                <a:gd name="connsiteX27" fmla="*/ 1319228 w 1319235"/>
                <a:gd name="connsiteY27" fmla="*/ 275386 h 995578"/>
                <a:gd name="connsiteX28" fmla="*/ 1319230 w 1319235"/>
                <a:gd name="connsiteY28" fmla="*/ 275390 h 995578"/>
                <a:gd name="connsiteX29" fmla="*/ 1218339 w 1319235"/>
                <a:gd name="connsiteY29" fmla="*/ 443679 h 995578"/>
                <a:gd name="connsiteX30" fmla="*/ 1208305 w 1319235"/>
                <a:gd name="connsiteY30" fmla="*/ 460416 h 995578"/>
                <a:gd name="connsiteX31" fmla="*/ 1007728 w 1319235"/>
                <a:gd name="connsiteY31" fmla="*/ 794983 h 995578"/>
                <a:gd name="connsiteX32" fmla="*/ 1007729 w 1319235"/>
                <a:gd name="connsiteY32" fmla="*/ 794983 h 995578"/>
                <a:gd name="connsiteX33" fmla="*/ 1208305 w 1319235"/>
                <a:gd name="connsiteY33" fmla="*/ 460417 h 995578"/>
                <a:gd name="connsiteX34" fmla="*/ 1007740 w 1319235"/>
                <a:gd name="connsiteY34" fmla="*/ 794978 h 995578"/>
                <a:gd name="connsiteX35" fmla="*/ 1007739 w 1319235"/>
                <a:gd name="connsiteY35" fmla="*/ 794979 h 995578"/>
                <a:gd name="connsiteX36" fmla="*/ 1007732 w 1319235"/>
                <a:gd name="connsiteY36" fmla="*/ 794989 h 995578"/>
                <a:gd name="connsiteX37" fmla="*/ 939909 w 1319235"/>
                <a:gd name="connsiteY37" fmla="*/ 880038 h 995578"/>
                <a:gd name="connsiteX38" fmla="*/ 854056 w 1319235"/>
                <a:gd name="connsiteY38" fmla="*/ 943458 h 995578"/>
                <a:gd name="connsiteX39" fmla="*/ 754795 w 1319235"/>
                <a:gd name="connsiteY39" fmla="*/ 982872 h 995578"/>
                <a:gd name="connsiteX40" fmla="*/ 646751 w 1319235"/>
                <a:gd name="connsiteY40" fmla="*/ 995528 h 995578"/>
                <a:gd name="connsiteX41" fmla="*/ 41017 w 1319235"/>
                <a:gd name="connsiteY41" fmla="*/ 985509 h 995578"/>
                <a:gd name="connsiteX42" fmla="*/ 8388 w 1319235"/>
                <a:gd name="connsiteY42" fmla="*/ 853596 h 995578"/>
                <a:gd name="connsiteX43" fmla="*/ 1 w 1319235"/>
                <a:gd name="connsiteY43" fmla="*/ 721764 h 995578"/>
                <a:gd name="connsiteX44" fmla="*/ 0 w 1319235"/>
                <a:gd name="connsiteY44" fmla="*/ 721764 h 995578"/>
                <a:gd name="connsiteX45" fmla="*/ 1 w 1319235"/>
                <a:gd name="connsiteY45" fmla="*/ 721764 h 995578"/>
                <a:gd name="connsiteX46" fmla="*/ 1 w 1319235"/>
                <a:gd name="connsiteY46" fmla="*/ 721763 h 995578"/>
                <a:gd name="connsiteX47" fmla="*/ 0 w 1319235"/>
                <a:gd name="connsiteY47" fmla="*/ 721763 h 995578"/>
                <a:gd name="connsiteX48" fmla="*/ 381770 w 1319235"/>
                <a:gd name="connsiteY48" fmla="*/ 93426 h 995578"/>
                <a:gd name="connsiteX49" fmla="*/ 756363 w 1319235"/>
                <a:gd name="connsiteY49" fmla="*/ 148 h 995578"/>
                <a:gd name="connsiteX0" fmla="*/ 1008473 w 1319235"/>
                <a:gd name="connsiteY0" fmla="*/ 794570 h 995578"/>
                <a:gd name="connsiteX1" fmla="*/ 854425 w 1319235"/>
                <a:gd name="connsiteY1" fmla="*/ 943312 h 995578"/>
                <a:gd name="connsiteX2" fmla="*/ 854056 w 1319235"/>
                <a:gd name="connsiteY2" fmla="*/ 943459 h 995578"/>
                <a:gd name="connsiteX3" fmla="*/ 939909 w 1319235"/>
                <a:gd name="connsiteY3" fmla="*/ 880039 h 995578"/>
                <a:gd name="connsiteX4" fmla="*/ 1007732 w 1319235"/>
                <a:gd name="connsiteY4" fmla="*/ 794990 h 995578"/>
                <a:gd name="connsiteX5" fmla="*/ 1007740 w 1319235"/>
                <a:gd name="connsiteY5" fmla="*/ 794978 h 995578"/>
                <a:gd name="connsiteX6" fmla="*/ 1008473 w 1319235"/>
                <a:gd name="connsiteY6" fmla="*/ 794570 h 995578"/>
                <a:gd name="connsiteX7" fmla="*/ 756363 w 1319235"/>
                <a:gd name="connsiteY7" fmla="*/ 148 h 995578"/>
                <a:gd name="connsiteX8" fmla="*/ 1116960 w 1319235"/>
                <a:gd name="connsiteY8" fmla="*/ 101224 h 995578"/>
                <a:gd name="connsiteX9" fmla="*/ 782522 w 1319235"/>
                <a:gd name="connsiteY9" fmla="*/ 659701 h 995578"/>
                <a:gd name="connsiteX10" fmla="*/ 757906 w 1319235"/>
                <a:gd name="connsiteY10" fmla="*/ 690804 h 995578"/>
                <a:gd name="connsiteX11" fmla="*/ 726556 w 1319235"/>
                <a:gd name="connsiteY11" fmla="*/ 714030 h 995578"/>
                <a:gd name="connsiteX12" fmla="*/ 690275 w 1319235"/>
                <a:gd name="connsiteY12" fmla="*/ 728377 h 995578"/>
                <a:gd name="connsiteX13" fmla="*/ 650862 w 1319235"/>
                <a:gd name="connsiteY13" fmla="*/ 732846 h 995578"/>
                <a:gd name="connsiteX14" fmla="*/ 2706 w 1319235"/>
                <a:gd name="connsiteY14" fmla="*/ 721809 h 995578"/>
                <a:gd name="connsiteX15" fmla="*/ 171634 w 1319235"/>
                <a:gd name="connsiteY15" fmla="*/ 724686 h 995578"/>
                <a:gd name="connsiteX16" fmla="*/ 650862 w 1319235"/>
                <a:gd name="connsiteY16" fmla="*/ 732847 h 995578"/>
                <a:gd name="connsiteX17" fmla="*/ 690275 w 1319235"/>
                <a:gd name="connsiteY17" fmla="*/ 728378 h 995578"/>
                <a:gd name="connsiteX18" fmla="*/ 715984 w 1319235"/>
                <a:gd name="connsiteY18" fmla="*/ 718211 h 995578"/>
                <a:gd name="connsiteX19" fmla="*/ 726555 w 1319235"/>
                <a:gd name="connsiteY19" fmla="*/ 714031 h 995578"/>
                <a:gd name="connsiteX20" fmla="*/ 782529 w 1319235"/>
                <a:gd name="connsiteY20" fmla="*/ 659698 h 995578"/>
                <a:gd name="connsiteX21" fmla="*/ 1116967 w 1319235"/>
                <a:gd name="connsiteY21" fmla="*/ 101220 h 995578"/>
                <a:gd name="connsiteX22" fmla="*/ 1224470 w 1319235"/>
                <a:gd name="connsiteY22" fmla="*/ 177989 h 995578"/>
                <a:gd name="connsiteX23" fmla="*/ 1319235 w 1319235"/>
                <a:gd name="connsiteY23" fmla="*/ 275382 h 995578"/>
                <a:gd name="connsiteX24" fmla="*/ 1319231 w 1319235"/>
                <a:gd name="connsiteY24" fmla="*/ 275389 h 995578"/>
                <a:gd name="connsiteX25" fmla="*/ 1319229 w 1319235"/>
                <a:gd name="connsiteY25" fmla="*/ 275385 h 995578"/>
                <a:gd name="connsiteX26" fmla="*/ 1319228 w 1319235"/>
                <a:gd name="connsiteY26" fmla="*/ 275386 h 995578"/>
                <a:gd name="connsiteX27" fmla="*/ 1319230 w 1319235"/>
                <a:gd name="connsiteY27" fmla="*/ 275390 h 995578"/>
                <a:gd name="connsiteX28" fmla="*/ 1218339 w 1319235"/>
                <a:gd name="connsiteY28" fmla="*/ 443679 h 995578"/>
                <a:gd name="connsiteX29" fmla="*/ 1208305 w 1319235"/>
                <a:gd name="connsiteY29" fmla="*/ 460416 h 995578"/>
                <a:gd name="connsiteX30" fmla="*/ 1007728 w 1319235"/>
                <a:gd name="connsiteY30" fmla="*/ 794983 h 995578"/>
                <a:gd name="connsiteX31" fmla="*/ 1007729 w 1319235"/>
                <a:gd name="connsiteY31" fmla="*/ 794983 h 995578"/>
                <a:gd name="connsiteX32" fmla="*/ 1208305 w 1319235"/>
                <a:gd name="connsiteY32" fmla="*/ 460417 h 995578"/>
                <a:gd name="connsiteX33" fmla="*/ 1007740 w 1319235"/>
                <a:gd name="connsiteY33" fmla="*/ 794978 h 995578"/>
                <a:gd name="connsiteX34" fmla="*/ 1007739 w 1319235"/>
                <a:gd name="connsiteY34" fmla="*/ 794979 h 995578"/>
                <a:gd name="connsiteX35" fmla="*/ 1007732 w 1319235"/>
                <a:gd name="connsiteY35" fmla="*/ 794989 h 995578"/>
                <a:gd name="connsiteX36" fmla="*/ 939909 w 1319235"/>
                <a:gd name="connsiteY36" fmla="*/ 880038 h 995578"/>
                <a:gd name="connsiteX37" fmla="*/ 854056 w 1319235"/>
                <a:gd name="connsiteY37" fmla="*/ 943458 h 995578"/>
                <a:gd name="connsiteX38" fmla="*/ 754795 w 1319235"/>
                <a:gd name="connsiteY38" fmla="*/ 982872 h 995578"/>
                <a:gd name="connsiteX39" fmla="*/ 646751 w 1319235"/>
                <a:gd name="connsiteY39" fmla="*/ 995528 h 995578"/>
                <a:gd name="connsiteX40" fmla="*/ 41017 w 1319235"/>
                <a:gd name="connsiteY40" fmla="*/ 985509 h 995578"/>
                <a:gd name="connsiteX41" fmla="*/ 8388 w 1319235"/>
                <a:gd name="connsiteY41" fmla="*/ 853596 h 995578"/>
                <a:gd name="connsiteX42" fmla="*/ 1 w 1319235"/>
                <a:gd name="connsiteY42" fmla="*/ 721764 h 995578"/>
                <a:gd name="connsiteX43" fmla="*/ 0 w 1319235"/>
                <a:gd name="connsiteY43" fmla="*/ 721764 h 995578"/>
                <a:gd name="connsiteX44" fmla="*/ 1 w 1319235"/>
                <a:gd name="connsiteY44" fmla="*/ 721764 h 995578"/>
                <a:gd name="connsiteX45" fmla="*/ 1 w 1319235"/>
                <a:gd name="connsiteY45" fmla="*/ 721763 h 995578"/>
                <a:gd name="connsiteX46" fmla="*/ 0 w 1319235"/>
                <a:gd name="connsiteY46" fmla="*/ 721763 h 995578"/>
                <a:gd name="connsiteX47" fmla="*/ 381770 w 1319235"/>
                <a:gd name="connsiteY47" fmla="*/ 93426 h 995578"/>
                <a:gd name="connsiteX48" fmla="*/ 756363 w 1319235"/>
                <a:gd name="connsiteY48" fmla="*/ 148 h 995578"/>
                <a:gd name="connsiteX0" fmla="*/ 1008473 w 1319235"/>
                <a:gd name="connsiteY0" fmla="*/ 794570 h 995578"/>
                <a:gd name="connsiteX1" fmla="*/ 854425 w 1319235"/>
                <a:gd name="connsiteY1" fmla="*/ 943312 h 995578"/>
                <a:gd name="connsiteX2" fmla="*/ 854056 w 1319235"/>
                <a:gd name="connsiteY2" fmla="*/ 943459 h 995578"/>
                <a:gd name="connsiteX3" fmla="*/ 939909 w 1319235"/>
                <a:gd name="connsiteY3" fmla="*/ 880039 h 995578"/>
                <a:gd name="connsiteX4" fmla="*/ 1007732 w 1319235"/>
                <a:gd name="connsiteY4" fmla="*/ 794990 h 995578"/>
                <a:gd name="connsiteX5" fmla="*/ 1007740 w 1319235"/>
                <a:gd name="connsiteY5" fmla="*/ 794978 h 995578"/>
                <a:gd name="connsiteX6" fmla="*/ 1008473 w 1319235"/>
                <a:gd name="connsiteY6" fmla="*/ 794570 h 995578"/>
                <a:gd name="connsiteX7" fmla="*/ 756363 w 1319235"/>
                <a:gd name="connsiteY7" fmla="*/ 148 h 995578"/>
                <a:gd name="connsiteX8" fmla="*/ 1116960 w 1319235"/>
                <a:gd name="connsiteY8" fmla="*/ 101224 h 995578"/>
                <a:gd name="connsiteX9" fmla="*/ 782522 w 1319235"/>
                <a:gd name="connsiteY9" fmla="*/ 659701 h 995578"/>
                <a:gd name="connsiteX10" fmla="*/ 757906 w 1319235"/>
                <a:gd name="connsiteY10" fmla="*/ 690804 h 995578"/>
                <a:gd name="connsiteX11" fmla="*/ 726556 w 1319235"/>
                <a:gd name="connsiteY11" fmla="*/ 714030 h 995578"/>
                <a:gd name="connsiteX12" fmla="*/ 690275 w 1319235"/>
                <a:gd name="connsiteY12" fmla="*/ 728377 h 995578"/>
                <a:gd name="connsiteX13" fmla="*/ 650862 w 1319235"/>
                <a:gd name="connsiteY13" fmla="*/ 732846 h 995578"/>
                <a:gd name="connsiteX14" fmla="*/ 2706 w 1319235"/>
                <a:gd name="connsiteY14" fmla="*/ 721809 h 995578"/>
                <a:gd name="connsiteX15" fmla="*/ 171634 w 1319235"/>
                <a:gd name="connsiteY15" fmla="*/ 724686 h 995578"/>
                <a:gd name="connsiteX16" fmla="*/ 650862 w 1319235"/>
                <a:gd name="connsiteY16" fmla="*/ 732847 h 995578"/>
                <a:gd name="connsiteX17" fmla="*/ 690275 w 1319235"/>
                <a:gd name="connsiteY17" fmla="*/ 728378 h 995578"/>
                <a:gd name="connsiteX18" fmla="*/ 715984 w 1319235"/>
                <a:gd name="connsiteY18" fmla="*/ 718211 h 995578"/>
                <a:gd name="connsiteX19" fmla="*/ 782529 w 1319235"/>
                <a:gd name="connsiteY19" fmla="*/ 659698 h 995578"/>
                <a:gd name="connsiteX20" fmla="*/ 1116967 w 1319235"/>
                <a:gd name="connsiteY20" fmla="*/ 101220 h 995578"/>
                <a:gd name="connsiteX21" fmla="*/ 1224470 w 1319235"/>
                <a:gd name="connsiteY21" fmla="*/ 177989 h 995578"/>
                <a:gd name="connsiteX22" fmla="*/ 1319235 w 1319235"/>
                <a:gd name="connsiteY22" fmla="*/ 275382 h 995578"/>
                <a:gd name="connsiteX23" fmla="*/ 1319231 w 1319235"/>
                <a:gd name="connsiteY23" fmla="*/ 275389 h 995578"/>
                <a:gd name="connsiteX24" fmla="*/ 1319229 w 1319235"/>
                <a:gd name="connsiteY24" fmla="*/ 275385 h 995578"/>
                <a:gd name="connsiteX25" fmla="*/ 1319228 w 1319235"/>
                <a:gd name="connsiteY25" fmla="*/ 275386 h 995578"/>
                <a:gd name="connsiteX26" fmla="*/ 1319230 w 1319235"/>
                <a:gd name="connsiteY26" fmla="*/ 275390 h 995578"/>
                <a:gd name="connsiteX27" fmla="*/ 1218339 w 1319235"/>
                <a:gd name="connsiteY27" fmla="*/ 443679 h 995578"/>
                <a:gd name="connsiteX28" fmla="*/ 1208305 w 1319235"/>
                <a:gd name="connsiteY28" fmla="*/ 460416 h 995578"/>
                <a:gd name="connsiteX29" fmla="*/ 1007728 w 1319235"/>
                <a:gd name="connsiteY29" fmla="*/ 794983 h 995578"/>
                <a:gd name="connsiteX30" fmla="*/ 1007729 w 1319235"/>
                <a:gd name="connsiteY30" fmla="*/ 794983 h 995578"/>
                <a:gd name="connsiteX31" fmla="*/ 1208305 w 1319235"/>
                <a:gd name="connsiteY31" fmla="*/ 460417 h 995578"/>
                <a:gd name="connsiteX32" fmla="*/ 1007740 w 1319235"/>
                <a:gd name="connsiteY32" fmla="*/ 794978 h 995578"/>
                <a:gd name="connsiteX33" fmla="*/ 1007739 w 1319235"/>
                <a:gd name="connsiteY33" fmla="*/ 794979 h 995578"/>
                <a:gd name="connsiteX34" fmla="*/ 1007732 w 1319235"/>
                <a:gd name="connsiteY34" fmla="*/ 794989 h 995578"/>
                <a:gd name="connsiteX35" fmla="*/ 939909 w 1319235"/>
                <a:gd name="connsiteY35" fmla="*/ 880038 h 995578"/>
                <a:gd name="connsiteX36" fmla="*/ 854056 w 1319235"/>
                <a:gd name="connsiteY36" fmla="*/ 943458 h 995578"/>
                <a:gd name="connsiteX37" fmla="*/ 754795 w 1319235"/>
                <a:gd name="connsiteY37" fmla="*/ 982872 h 995578"/>
                <a:gd name="connsiteX38" fmla="*/ 646751 w 1319235"/>
                <a:gd name="connsiteY38" fmla="*/ 995528 h 995578"/>
                <a:gd name="connsiteX39" fmla="*/ 41017 w 1319235"/>
                <a:gd name="connsiteY39" fmla="*/ 985509 h 995578"/>
                <a:gd name="connsiteX40" fmla="*/ 8388 w 1319235"/>
                <a:gd name="connsiteY40" fmla="*/ 853596 h 995578"/>
                <a:gd name="connsiteX41" fmla="*/ 1 w 1319235"/>
                <a:gd name="connsiteY41" fmla="*/ 721764 h 995578"/>
                <a:gd name="connsiteX42" fmla="*/ 0 w 1319235"/>
                <a:gd name="connsiteY42" fmla="*/ 721764 h 995578"/>
                <a:gd name="connsiteX43" fmla="*/ 1 w 1319235"/>
                <a:gd name="connsiteY43" fmla="*/ 721764 h 995578"/>
                <a:gd name="connsiteX44" fmla="*/ 1 w 1319235"/>
                <a:gd name="connsiteY44" fmla="*/ 721763 h 995578"/>
                <a:gd name="connsiteX45" fmla="*/ 0 w 1319235"/>
                <a:gd name="connsiteY45" fmla="*/ 721763 h 995578"/>
                <a:gd name="connsiteX46" fmla="*/ 381770 w 1319235"/>
                <a:gd name="connsiteY46" fmla="*/ 93426 h 995578"/>
                <a:gd name="connsiteX47" fmla="*/ 756363 w 1319235"/>
                <a:gd name="connsiteY47" fmla="*/ 148 h 995578"/>
                <a:gd name="connsiteX0" fmla="*/ 1008473 w 1319235"/>
                <a:gd name="connsiteY0" fmla="*/ 794570 h 995578"/>
                <a:gd name="connsiteX1" fmla="*/ 854425 w 1319235"/>
                <a:gd name="connsiteY1" fmla="*/ 943312 h 995578"/>
                <a:gd name="connsiteX2" fmla="*/ 854056 w 1319235"/>
                <a:gd name="connsiteY2" fmla="*/ 943459 h 995578"/>
                <a:gd name="connsiteX3" fmla="*/ 939909 w 1319235"/>
                <a:gd name="connsiteY3" fmla="*/ 880039 h 995578"/>
                <a:gd name="connsiteX4" fmla="*/ 1007732 w 1319235"/>
                <a:gd name="connsiteY4" fmla="*/ 794990 h 995578"/>
                <a:gd name="connsiteX5" fmla="*/ 1007740 w 1319235"/>
                <a:gd name="connsiteY5" fmla="*/ 794978 h 995578"/>
                <a:gd name="connsiteX6" fmla="*/ 1008473 w 1319235"/>
                <a:gd name="connsiteY6" fmla="*/ 794570 h 995578"/>
                <a:gd name="connsiteX7" fmla="*/ 756363 w 1319235"/>
                <a:gd name="connsiteY7" fmla="*/ 148 h 995578"/>
                <a:gd name="connsiteX8" fmla="*/ 1116960 w 1319235"/>
                <a:gd name="connsiteY8" fmla="*/ 101224 h 995578"/>
                <a:gd name="connsiteX9" fmla="*/ 782522 w 1319235"/>
                <a:gd name="connsiteY9" fmla="*/ 659701 h 995578"/>
                <a:gd name="connsiteX10" fmla="*/ 757906 w 1319235"/>
                <a:gd name="connsiteY10" fmla="*/ 690804 h 995578"/>
                <a:gd name="connsiteX11" fmla="*/ 726556 w 1319235"/>
                <a:gd name="connsiteY11" fmla="*/ 714030 h 995578"/>
                <a:gd name="connsiteX12" fmla="*/ 690275 w 1319235"/>
                <a:gd name="connsiteY12" fmla="*/ 728377 h 995578"/>
                <a:gd name="connsiteX13" fmla="*/ 650862 w 1319235"/>
                <a:gd name="connsiteY13" fmla="*/ 732846 h 995578"/>
                <a:gd name="connsiteX14" fmla="*/ 2706 w 1319235"/>
                <a:gd name="connsiteY14" fmla="*/ 721809 h 995578"/>
                <a:gd name="connsiteX15" fmla="*/ 171634 w 1319235"/>
                <a:gd name="connsiteY15" fmla="*/ 724686 h 995578"/>
                <a:gd name="connsiteX16" fmla="*/ 650862 w 1319235"/>
                <a:gd name="connsiteY16" fmla="*/ 732847 h 995578"/>
                <a:gd name="connsiteX17" fmla="*/ 690275 w 1319235"/>
                <a:gd name="connsiteY17" fmla="*/ 728378 h 995578"/>
                <a:gd name="connsiteX18" fmla="*/ 715984 w 1319235"/>
                <a:gd name="connsiteY18" fmla="*/ 718211 h 995578"/>
                <a:gd name="connsiteX19" fmla="*/ 1116967 w 1319235"/>
                <a:gd name="connsiteY19" fmla="*/ 101220 h 995578"/>
                <a:gd name="connsiteX20" fmla="*/ 1224470 w 1319235"/>
                <a:gd name="connsiteY20" fmla="*/ 177989 h 995578"/>
                <a:gd name="connsiteX21" fmla="*/ 1319235 w 1319235"/>
                <a:gd name="connsiteY21" fmla="*/ 275382 h 995578"/>
                <a:gd name="connsiteX22" fmla="*/ 1319231 w 1319235"/>
                <a:gd name="connsiteY22" fmla="*/ 275389 h 995578"/>
                <a:gd name="connsiteX23" fmla="*/ 1319229 w 1319235"/>
                <a:gd name="connsiteY23" fmla="*/ 275385 h 995578"/>
                <a:gd name="connsiteX24" fmla="*/ 1319228 w 1319235"/>
                <a:gd name="connsiteY24" fmla="*/ 275386 h 995578"/>
                <a:gd name="connsiteX25" fmla="*/ 1319230 w 1319235"/>
                <a:gd name="connsiteY25" fmla="*/ 275390 h 995578"/>
                <a:gd name="connsiteX26" fmla="*/ 1218339 w 1319235"/>
                <a:gd name="connsiteY26" fmla="*/ 443679 h 995578"/>
                <a:gd name="connsiteX27" fmla="*/ 1208305 w 1319235"/>
                <a:gd name="connsiteY27" fmla="*/ 460416 h 995578"/>
                <a:gd name="connsiteX28" fmla="*/ 1007728 w 1319235"/>
                <a:gd name="connsiteY28" fmla="*/ 794983 h 995578"/>
                <a:gd name="connsiteX29" fmla="*/ 1007729 w 1319235"/>
                <a:gd name="connsiteY29" fmla="*/ 794983 h 995578"/>
                <a:gd name="connsiteX30" fmla="*/ 1208305 w 1319235"/>
                <a:gd name="connsiteY30" fmla="*/ 460417 h 995578"/>
                <a:gd name="connsiteX31" fmla="*/ 1007740 w 1319235"/>
                <a:gd name="connsiteY31" fmla="*/ 794978 h 995578"/>
                <a:gd name="connsiteX32" fmla="*/ 1007739 w 1319235"/>
                <a:gd name="connsiteY32" fmla="*/ 794979 h 995578"/>
                <a:gd name="connsiteX33" fmla="*/ 1007732 w 1319235"/>
                <a:gd name="connsiteY33" fmla="*/ 794989 h 995578"/>
                <a:gd name="connsiteX34" fmla="*/ 939909 w 1319235"/>
                <a:gd name="connsiteY34" fmla="*/ 880038 h 995578"/>
                <a:gd name="connsiteX35" fmla="*/ 854056 w 1319235"/>
                <a:gd name="connsiteY35" fmla="*/ 943458 h 995578"/>
                <a:gd name="connsiteX36" fmla="*/ 754795 w 1319235"/>
                <a:gd name="connsiteY36" fmla="*/ 982872 h 995578"/>
                <a:gd name="connsiteX37" fmla="*/ 646751 w 1319235"/>
                <a:gd name="connsiteY37" fmla="*/ 995528 h 995578"/>
                <a:gd name="connsiteX38" fmla="*/ 41017 w 1319235"/>
                <a:gd name="connsiteY38" fmla="*/ 985509 h 995578"/>
                <a:gd name="connsiteX39" fmla="*/ 8388 w 1319235"/>
                <a:gd name="connsiteY39" fmla="*/ 853596 h 995578"/>
                <a:gd name="connsiteX40" fmla="*/ 1 w 1319235"/>
                <a:gd name="connsiteY40" fmla="*/ 721764 h 995578"/>
                <a:gd name="connsiteX41" fmla="*/ 0 w 1319235"/>
                <a:gd name="connsiteY41" fmla="*/ 721764 h 995578"/>
                <a:gd name="connsiteX42" fmla="*/ 1 w 1319235"/>
                <a:gd name="connsiteY42" fmla="*/ 721764 h 995578"/>
                <a:gd name="connsiteX43" fmla="*/ 1 w 1319235"/>
                <a:gd name="connsiteY43" fmla="*/ 721763 h 995578"/>
                <a:gd name="connsiteX44" fmla="*/ 0 w 1319235"/>
                <a:gd name="connsiteY44" fmla="*/ 721763 h 995578"/>
                <a:gd name="connsiteX45" fmla="*/ 381770 w 1319235"/>
                <a:gd name="connsiteY45" fmla="*/ 93426 h 995578"/>
                <a:gd name="connsiteX46" fmla="*/ 756363 w 1319235"/>
                <a:gd name="connsiteY46" fmla="*/ 148 h 995578"/>
                <a:gd name="connsiteX0" fmla="*/ 1008473 w 1319235"/>
                <a:gd name="connsiteY0" fmla="*/ 794570 h 995578"/>
                <a:gd name="connsiteX1" fmla="*/ 854425 w 1319235"/>
                <a:gd name="connsiteY1" fmla="*/ 943312 h 995578"/>
                <a:gd name="connsiteX2" fmla="*/ 854056 w 1319235"/>
                <a:gd name="connsiteY2" fmla="*/ 943459 h 995578"/>
                <a:gd name="connsiteX3" fmla="*/ 939909 w 1319235"/>
                <a:gd name="connsiteY3" fmla="*/ 880039 h 995578"/>
                <a:gd name="connsiteX4" fmla="*/ 1007732 w 1319235"/>
                <a:gd name="connsiteY4" fmla="*/ 794990 h 995578"/>
                <a:gd name="connsiteX5" fmla="*/ 1007740 w 1319235"/>
                <a:gd name="connsiteY5" fmla="*/ 794978 h 995578"/>
                <a:gd name="connsiteX6" fmla="*/ 1008473 w 1319235"/>
                <a:gd name="connsiteY6" fmla="*/ 794570 h 995578"/>
                <a:gd name="connsiteX7" fmla="*/ 756363 w 1319235"/>
                <a:gd name="connsiteY7" fmla="*/ 148 h 995578"/>
                <a:gd name="connsiteX8" fmla="*/ 1116960 w 1319235"/>
                <a:gd name="connsiteY8" fmla="*/ 101224 h 995578"/>
                <a:gd name="connsiteX9" fmla="*/ 782522 w 1319235"/>
                <a:gd name="connsiteY9" fmla="*/ 659701 h 995578"/>
                <a:gd name="connsiteX10" fmla="*/ 757906 w 1319235"/>
                <a:gd name="connsiteY10" fmla="*/ 690804 h 995578"/>
                <a:gd name="connsiteX11" fmla="*/ 726556 w 1319235"/>
                <a:gd name="connsiteY11" fmla="*/ 714030 h 995578"/>
                <a:gd name="connsiteX12" fmla="*/ 690275 w 1319235"/>
                <a:gd name="connsiteY12" fmla="*/ 728377 h 995578"/>
                <a:gd name="connsiteX13" fmla="*/ 650862 w 1319235"/>
                <a:gd name="connsiteY13" fmla="*/ 732846 h 995578"/>
                <a:gd name="connsiteX14" fmla="*/ 2706 w 1319235"/>
                <a:gd name="connsiteY14" fmla="*/ 721809 h 995578"/>
                <a:gd name="connsiteX15" fmla="*/ 171634 w 1319235"/>
                <a:gd name="connsiteY15" fmla="*/ 724686 h 995578"/>
                <a:gd name="connsiteX16" fmla="*/ 650862 w 1319235"/>
                <a:gd name="connsiteY16" fmla="*/ 732847 h 995578"/>
                <a:gd name="connsiteX17" fmla="*/ 690275 w 1319235"/>
                <a:gd name="connsiteY17" fmla="*/ 728378 h 995578"/>
                <a:gd name="connsiteX18" fmla="*/ 1116967 w 1319235"/>
                <a:gd name="connsiteY18" fmla="*/ 101220 h 995578"/>
                <a:gd name="connsiteX19" fmla="*/ 1224470 w 1319235"/>
                <a:gd name="connsiteY19" fmla="*/ 177989 h 995578"/>
                <a:gd name="connsiteX20" fmla="*/ 1319235 w 1319235"/>
                <a:gd name="connsiteY20" fmla="*/ 275382 h 995578"/>
                <a:gd name="connsiteX21" fmla="*/ 1319231 w 1319235"/>
                <a:gd name="connsiteY21" fmla="*/ 275389 h 995578"/>
                <a:gd name="connsiteX22" fmla="*/ 1319229 w 1319235"/>
                <a:gd name="connsiteY22" fmla="*/ 275385 h 995578"/>
                <a:gd name="connsiteX23" fmla="*/ 1319228 w 1319235"/>
                <a:gd name="connsiteY23" fmla="*/ 275386 h 995578"/>
                <a:gd name="connsiteX24" fmla="*/ 1319230 w 1319235"/>
                <a:gd name="connsiteY24" fmla="*/ 275390 h 995578"/>
                <a:gd name="connsiteX25" fmla="*/ 1218339 w 1319235"/>
                <a:gd name="connsiteY25" fmla="*/ 443679 h 995578"/>
                <a:gd name="connsiteX26" fmla="*/ 1208305 w 1319235"/>
                <a:gd name="connsiteY26" fmla="*/ 460416 h 995578"/>
                <a:gd name="connsiteX27" fmla="*/ 1007728 w 1319235"/>
                <a:gd name="connsiteY27" fmla="*/ 794983 h 995578"/>
                <a:gd name="connsiteX28" fmla="*/ 1007729 w 1319235"/>
                <a:gd name="connsiteY28" fmla="*/ 794983 h 995578"/>
                <a:gd name="connsiteX29" fmla="*/ 1208305 w 1319235"/>
                <a:gd name="connsiteY29" fmla="*/ 460417 h 995578"/>
                <a:gd name="connsiteX30" fmla="*/ 1007740 w 1319235"/>
                <a:gd name="connsiteY30" fmla="*/ 794978 h 995578"/>
                <a:gd name="connsiteX31" fmla="*/ 1007739 w 1319235"/>
                <a:gd name="connsiteY31" fmla="*/ 794979 h 995578"/>
                <a:gd name="connsiteX32" fmla="*/ 1007732 w 1319235"/>
                <a:gd name="connsiteY32" fmla="*/ 794989 h 995578"/>
                <a:gd name="connsiteX33" fmla="*/ 939909 w 1319235"/>
                <a:gd name="connsiteY33" fmla="*/ 880038 h 995578"/>
                <a:gd name="connsiteX34" fmla="*/ 854056 w 1319235"/>
                <a:gd name="connsiteY34" fmla="*/ 943458 h 995578"/>
                <a:gd name="connsiteX35" fmla="*/ 754795 w 1319235"/>
                <a:gd name="connsiteY35" fmla="*/ 982872 h 995578"/>
                <a:gd name="connsiteX36" fmla="*/ 646751 w 1319235"/>
                <a:gd name="connsiteY36" fmla="*/ 995528 h 995578"/>
                <a:gd name="connsiteX37" fmla="*/ 41017 w 1319235"/>
                <a:gd name="connsiteY37" fmla="*/ 985509 h 995578"/>
                <a:gd name="connsiteX38" fmla="*/ 8388 w 1319235"/>
                <a:gd name="connsiteY38" fmla="*/ 853596 h 995578"/>
                <a:gd name="connsiteX39" fmla="*/ 1 w 1319235"/>
                <a:gd name="connsiteY39" fmla="*/ 721764 h 995578"/>
                <a:gd name="connsiteX40" fmla="*/ 0 w 1319235"/>
                <a:gd name="connsiteY40" fmla="*/ 721764 h 995578"/>
                <a:gd name="connsiteX41" fmla="*/ 1 w 1319235"/>
                <a:gd name="connsiteY41" fmla="*/ 721764 h 995578"/>
                <a:gd name="connsiteX42" fmla="*/ 1 w 1319235"/>
                <a:gd name="connsiteY42" fmla="*/ 721763 h 995578"/>
                <a:gd name="connsiteX43" fmla="*/ 0 w 1319235"/>
                <a:gd name="connsiteY43" fmla="*/ 721763 h 995578"/>
                <a:gd name="connsiteX44" fmla="*/ 381770 w 1319235"/>
                <a:gd name="connsiteY44" fmla="*/ 93426 h 995578"/>
                <a:gd name="connsiteX45" fmla="*/ 756363 w 1319235"/>
                <a:gd name="connsiteY45" fmla="*/ 148 h 995578"/>
                <a:gd name="connsiteX0" fmla="*/ 1008473 w 1319235"/>
                <a:gd name="connsiteY0" fmla="*/ 794570 h 995578"/>
                <a:gd name="connsiteX1" fmla="*/ 854425 w 1319235"/>
                <a:gd name="connsiteY1" fmla="*/ 943312 h 995578"/>
                <a:gd name="connsiteX2" fmla="*/ 854056 w 1319235"/>
                <a:gd name="connsiteY2" fmla="*/ 943459 h 995578"/>
                <a:gd name="connsiteX3" fmla="*/ 939909 w 1319235"/>
                <a:gd name="connsiteY3" fmla="*/ 880039 h 995578"/>
                <a:gd name="connsiteX4" fmla="*/ 1007732 w 1319235"/>
                <a:gd name="connsiteY4" fmla="*/ 794990 h 995578"/>
                <a:gd name="connsiteX5" fmla="*/ 1007740 w 1319235"/>
                <a:gd name="connsiteY5" fmla="*/ 794978 h 995578"/>
                <a:gd name="connsiteX6" fmla="*/ 1008473 w 1319235"/>
                <a:gd name="connsiteY6" fmla="*/ 794570 h 995578"/>
                <a:gd name="connsiteX7" fmla="*/ 756363 w 1319235"/>
                <a:gd name="connsiteY7" fmla="*/ 148 h 995578"/>
                <a:gd name="connsiteX8" fmla="*/ 1116960 w 1319235"/>
                <a:gd name="connsiteY8" fmla="*/ 101224 h 995578"/>
                <a:gd name="connsiteX9" fmla="*/ 782522 w 1319235"/>
                <a:gd name="connsiteY9" fmla="*/ 659701 h 995578"/>
                <a:gd name="connsiteX10" fmla="*/ 757906 w 1319235"/>
                <a:gd name="connsiteY10" fmla="*/ 690804 h 995578"/>
                <a:gd name="connsiteX11" fmla="*/ 690275 w 1319235"/>
                <a:gd name="connsiteY11" fmla="*/ 728377 h 995578"/>
                <a:gd name="connsiteX12" fmla="*/ 650862 w 1319235"/>
                <a:gd name="connsiteY12" fmla="*/ 732846 h 995578"/>
                <a:gd name="connsiteX13" fmla="*/ 2706 w 1319235"/>
                <a:gd name="connsiteY13" fmla="*/ 721809 h 995578"/>
                <a:gd name="connsiteX14" fmla="*/ 171634 w 1319235"/>
                <a:gd name="connsiteY14" fmla="*/ 724686 h 995578"/>
                <a:gd name="connsiteX15" fmla="*/ 650862 w 1319235"/>
                <a:gd name="connsiteY15" fmla="*/ 732847 h 995578"/>
                <a:gd name="connsiteX16" fmla="*/ 690275 w 1319235"/>
                <a:gd name="connsiteY16" fmla="*/ 728378 h 995578"/>
                <a:gd name="connsiteX17" fmla="*/ 1116967 w 1319235"/>
                <a:gd name="connsiteY17" fmla="*/ 101220 h 995578"/>
                <a:gd name="connsiteX18" fmla="*/ 1224470 w 1319235"/>
                <a:gd name="connsiteY18" fmla="*/ 177989 h 995578"/>
                <a:gd name="connsiteX19" fmla="*/ 1319235 w 1319235"/>
                <a:gd name="connsiteY19" fmla="*/ 275382 h 995578"/>
                <a:gd name="connsiteX20" fmla="*/ 1319231 w 1319235"/>
                <a:gd name="connsiteY20" fmla="*/ 275389 h 995578"/>
                <a:gd name="connsiteX21" fmla="*/ 1319229 w 1319235"/>
                <a:gd name="connsiteY21" fmla="*/ 275385 h 995578"/>
                <a:gd name="connsiteX22" fmla="*/ 1319228 w 1319235"/>
                <a:gd name="connsiteY22" fmla="*/ 275386 h 995578"/>
                <a:gd name="connsiteX23" fmla="*/ 1319230 w 1319235"/>
                <a:gd name="connsiteY23" fmla="*/ 275390 h 995578"/>
                <a:gd name="connsiteX24" fmla="*/ 1218339 w 1319235"/>
                <a:gd name="connsiteY24" fmla="*/ 443679 h 995578"/>
                <a:gd name="connsiteX25" fmla="*/ 1208305 w 1319235"/>
                <a:gd name="connsiteY25" fmla="*/ 460416 h 995578"/>
                <a:gd name="connsiteX26" fmla="*/ 1007728 w 1319235"/>
                <a:gd name="connsiteY26" fmla="*/ 794983 h 995578"/>
                <a:gd name="connsiteX27" fmla="*/ 1007729 w 1319235"/>
                <a:gd name="connsiteY27" fmla="*/ 794983 h 995578"/>
                <a:gd name="connsiteX28" fmla="*/ 1208305 w 1319235"/>
                <a:gd name="connsiteY28" fmla="*/ 460417 h 995578"/>
                <a:gd name="connsiteX29" fmla="*/ 1007740 w 1319235"/>
                <a:gd name="connsiteY29" fmla="*/ 794978 h 995578"/>
                <a:gd name="connsiteX30" fmla="*/ 1007739 w 1319235"/>
                <a:gd name="connsiteY30" fmla="*/ 794979 h 995578"/>
                <a:gd name="connsiteX31" fmla="*/ 1007732 w 1319235"/>
                <a:gd name="connsiteY31" fmla="*/ 794989 h 995578"/>
                <a:gd name="connsiteX32" fmla="*/ 939909 w 1319235"/>
                <a:gd name="connsiteY32" fmla="*/ 880038 h 995578"/>
                <a:gd name="connsiteX33" fmla="*/ 854056 w 1319235"/>
                <a:gd name="connsiteY33" fmla="*/ 943458 h 995578"/>
                <a:gd name="connsiteX34" fmla="*/ 754795 w 1319235"/>
                <a:gd name="connsiteY34" fmla="*/ 982872 h 995578"/>
                <a:gd name="connsiteX35" fmla="*/ 646751 w 1319235"/>
                <a:gd name="connsiteY35" fmla="*/ 995528 h 995578"/>
                <a:gd name="connsiteX36" fmla="*/ 41017 w 1319235"/>
                <a:gd name="connsiteY36" fmla="*/ 985509 h 995578"/>
                <a:gd name="connsiteX37" fmla="*/ 8388 w 1319235"/>
                <a:gd name="connsiteY37" fmla="*/ 853596 h 995578"/>
                <a:gd name="connsiteX38" fmla="*/ 1 w 1319235"/>
                <a:gd name="connsiteY38" fmla="*/ 721764 h 995578"/>
                <a:gd name="connsiteX39" fmla="*/ 0 w 1319235"/>
                <a:gd name="connsiteY39" fmla="*/ 721764 h 995578"/>
                <a:gd name="connsiteX40" fmla="*/ 1 w 1319235"/>
                <a:gd name="connsiteY40" fmla="*/ 721764 h 995578"/>
                <a:gd name="connsiteX41" fmla="*/ 1 w 1319235"/>
                <a:gd name="connsiteY41" fmla="*/ 721763 h 995578"/>
                <a:gd name="connsiteX42" fmla="*/ 0 w 1319235"/>
                <a:gd name="connsiteY42" fmla="*/ 721763 h 995578"/>
                <a:gd name="connsiteX43" fmla="*/ 381770 w 1319235"/>
                <a:gd name="connsiteY43" fmla="*/ 93426 h 995578"/>
                <a:gd name="connsiteX44" fmla="*/ 756363 w 1319235"/>
                <a:gd name="connsiteY44" fmla="*/ 148 h 995578"/>
                <a:gd name="connsiteX0" fmla="*/ 1008473 w 1319235"/>
                <a:gd name="connsiteY0" fmla="*/ 794570 h 995578"/>
                <a:gd name="connsiteX1" fmla="*/ 854425 w 1319235"/>
                <a:gd name="connsiteY1" fmla="*/ 943312 h 995578"/>
                <a:gd name="connsiteX2" fmla="*/ 854056 w 1319235"/>
                <a:gd name="connsiteY2" fmla="*/ 943459 h 995578"/>
                <a:gd name="connsiteX3" fmla="*/ 939909 w 1319235"/>
                <a:gd name="connsiteY3" fmla="*/ 880039 h 995578"/>
                <a:gd name="connsiteX4" fmla="*/ 1007732 w 1319235"/>
                <a:gd name="connsiteY4" fmla="*/ 794990 h 995578"/>
                <a:gd name="connsiteX5" fmla="*/ 1007740 w 1319235"/>
                <a:gd name="connsiteY5" fmla="*/ 794978 h 995578"/>
                <a:gd name="connsiteX6" fmla="*/ 1008473 w 1319235"/>
                <a:gd name="connsiteY6" fmla="*/ 794570 h 995578"/>
                <a:gd name="connsiteX7" fmla="*/ 756363 w 1319235"/>
                <a:gd name="connsiteY7" fmla="*/ 148 h 995578"/>
                <a:gd name="connsiteX8" fmla="*/ 1116960 w 1319235"/>
                <a:gd name="connsiteY8" fmla="*/ 101224 h 995578"/>
                <a:gd name="connsiteX9" fmla="*/ 782522 w 1319235"/>
                <a:gd name="connsiteY9" fmla="*/ 659701 h 995578"/>
                <a:gd name="connsiteX10" fmla="*/ 690275 w 1319235"/>
                <a:gd name="connsiteY10" fmla="*/ 728377 h 995578"/>
                <a:gd name="connsiteX11" fmla="*/ 650862 w 1319235"/>
                <a:gd name="connsiteY11" fmla="*/ 732846 h 995578"/>
                <a:gd name="connsiteX12" fmla="*/ 2706 w 1319235"/>
                <a:gd name="connsiteY12" fmla="*/ 721809 h 995578"/>
                <a:gd name="connsiteX13" fmla="*/ 171634 w 1319235"/>
                <a:gd name="connsiteY13" fmla="*/ 724686 h 995578"/>
                <a:gd name="connsiteX14" fmla="*/ 650862 w 1319235"/>
                <a:gd name="connsiteY14" fmla="*/ 732847 h 995578"/>
                <a:gd name="connsiteX15" fmla="*/ 690275 w 1319235"/>
                <a:gd name="connsiteY15" fmla="*/ 728378 h 995578"/>
                <a:gd name="connsiteX16" fmla="*/ 1116967 w 1319235"/>
                <a:gd name="connsiteY16" fmla="*/ 101220 h 995578"/>
                <a:gd name="connsiteX17" fmla="*/ 1224470 w 1319235"/>
                <a:gd name="connsiteY17" fmla="*/ 177989 h 995578"/>
                <a:gd name="connsiteX18" fmla="*/ 1319235 w 1319235"/>
                <a:gd name="connsiteY18" fmla="*/ 275382 h 995578"/>
                <a:gd name="connsiteX19" fmla="*/ 1319231 w 1319235"/>
                <a:gd name="connsiteY19" fmla="*/ 275389 h 995578"/>
                <a:gd name="connsiteX20" fmla="*/ 1319229 w 1319235"/>
                <a:gd name="connsiteY20" fmla="*/ 275385 h 995578"/>
                <a:gd name="connsiteX21" fmla="*/ 1319228 w 1319235"/>
                <a:gd name="connsiteY21" fmla="*/ 275386 h 995578"/>
                <a:gd name="connsiteX22" fmla="*/ 1319230 w 1319235"/>
                <a:gd name="connsiteY22" fmla="*/ 275390 h 995578"/>
                <a:gd name="connsiteX23" fmla="*/ 1218339 w 1319235"/>
                <a:gd name="connsiteY23" fmla="*/ 443679 h 995578"/>
                <a:gd name="connsiteX24" fmla="*/ 1208305 w 1319235"/>
                <a:gd name="connsiteY24" fmla="*/ 460416 h 995578"/>
                <a:gd name="connsiteX25" fmla="*/ 1007728 w 1319235"/>
                <a:gd name="connsiteY25" fmla="*/ 794983 h 995578"/>
                <a:gd name="connsiteX26" fmla="*/ 1007729 w 1319235"/>
                <a:gd name="connsiteY26" fmla="*/ 794983 h 995578"/>
                <a:gd name="connsiteX27" fmla="*/ 1208305 w 1319235"/>
                <a:gd name="connsiteY27" fmla="*/ 460417 h 995578"/>
                <a:gd name="connsiteX28" fmla="*/ 1007740 w 1319235"/>
                <a:gd name="connsiteY28" fmla="*/ 794978 h 995578"/>
                <a:gd name="connsiteX29" fmla="*/ 1007739 w 1319235"/>
                <a:gd name="connsiteY29" fmla="*/ 794979 h 995578"/>
                <a:gd name="connsiteX30" fmla="*/ 1007732 w 1319235"/>
                <a:gd name="connsiteY30" fmla="*/ 794989 h 995578"/>
                <a:gd name="connsiteX31" fmla="*/ 939909 w 1319235"/>
                <a:gd name="connsiteY31" fmla="*/ 880038 h 995578"/>
                <a:gd name="connsiteX32" fmla="*/ 854056 w 1319235"/>
                <a:gd name="connsiteY32" fmla="*/ 943458 h 995578"/>
                <a:gd name="connsiteX33" fmla="*/ 754795 w 1319235"/>
                <a:gd name="connsiteY33" fmla="*/ 982872 h 995578"/>
                <a:gd name="connsiteX34" fmla="*/ 646751 w 1319235"/>
                <a:gd name="connsiteY34" fmla="*/ 995528 h 995578"/>
                <a:gd name="connsiteX35" fmla="*/ 41017 w 1319235"/>
                <a:gd name="connsiteY35" fmla="*/ 985509 h 995578"/>
                <a:gd name="connsiteX36" fmla="*/ 8388 w 1319235"/>
                <a:gd name="connsiteY36" fmla="*/ 853596 h 995578"/>
                <a:gd name="connsiteX37" fmla="*/ 1 w 1319235"/>
                <a:gd name="connsiteY37" fmla="*/ 721764 h 995578"/>
                <a:gd name="connsiteX38" fmla="*/ 0 w 1319235"/>
                <a:gd name="connsiteY38" fmla="*/ 721764 h 995578"/>
                <a:gd name="connsiteX39" fmla="*/ 1 w 1319235"/>
                <a:gd name="connsiteY39" fmla="*/ 721764 h 995578"/>
                <a:gd name="connsiteX40" fmla="*/ 1 w 1319235"/>
                <a:gd name="connsiteY40" fmla="*/ 721763 h 995578"/>
                <a:gd name="connsiteX41" fmla="*/ 0 w 1319235"/>
                <a:gd name="connsiteY41" fmla="*/ 721763 h 995578"/>
                <a:gd name="connsiteX42" fmla="*/ 381770 w 1319235"/>
                <a:gd name="connsiteY42" fmla="*/ 93426 h 995578"/>
                <a:gd name="connsiteX43" fmla="*/ 756363 w 1319235"/>
                <a:gd name="connsiteY43" fmla="*/ 148 h 995578"/>
                <a:gd name="connsiteX0" fmla="*/ 1008473 w 1319235"/>
                <a:gd name="connsiteY0" fmla="*/ 794570 h 995578"/>
                <a:gd name="connsiteX1" fmla="*/ 854425 w 1319235"/>
                <a:gd name="connsiteY1" fmla="*/ 943312 h 995578"/>
                <a:gd name="connsiteX2" fmla="*/ 854056 w 1319235"/>
                <a:gd name="connsiteY2" fmla="*/ 943459 h 995578"/>
                <a:gd name="connsiteX3" fmla="*/ 939909 w 1319235"/>
                <a:gd name="connsiteY3" fmla="*/ 880039 h 995578"/>
                <a:gd name="connsiteX4" fmla="*/ 1007732 w 1319235"/>
                <a:gd name="connsiteY4" fmla="*/ 794990 h 995578"/>
                <a:gd name="connsiteX5" fmla="*/ 1007740 w 1319235"/>
                <a:gd name="connsiteY5" fmla="*/ 794978 h 995578"/>
                <a:gd name="connsiteX6" fmla="*/ 1008473 w 1319235"/>
                <a:gd name="connsiteY6" fmla="*/ 794570 h 995578"/>
                <a:gd name="connsiteX7" fmla="*/ 756363 w 1319235"/>
                <a:gd name="connsiteY7" fmla="*/ 148 h 995578"/>
                <a:gd name="connsiteX8" fmla="*/ 1116960 w 1319235"/>
                <a:gd name="connsiteY8" fmla="*/ 101224 h 995578"/>
                <a:gd name="connsiteX9" fmla="*/ 782522 w 1319235"/>
                <a:gd name="connsiteY9" fmla="*/ 659701 h 995578"/>
                <a:gd name="connsiteX10" fmla="*/ 690275 w 1319235"/>
                <a:gd name="connsiteY10" fmla="*/ 728377 h 995578"/>
                <a:gd name="connsiteX11" fmla="*/ 650862 w 1319235"/>
                <a:gd name="connsiteY11" fmla="*/ 732846 h 995578"/>
                <a:gd name="connsiteX12" fmla="*/ 2706 w 1319235"/>
                <a:gd name="connsiteY12" fmla="*/ 721809 h 995578"/>
                <a:gd name="connsiteX13" fmla="*/ 171634 w 1319235"/>
                <a:gd name="connsiteY13" fmla="*/ 724686 h 995578"/>
                <a:gd name="connsiteX14" fmla="*/ 650862 w 1319235"/>
                <a:gd name="connsiteY14" fmla="*/ 732847 h 995578"/>
                <a:gd name="connsiteX15" fmla="*/ 1116967 w 1319235"/>
                <a:gd name="connsiteY15" fmla="*/ 101220 h 995578"/>
                <a:gd name="connsiteX16" fmla="*/ 1224470 w 1319235"/>
                <a:gd name="connsiteY16" fmla="*/ 177989 h 995578"/>
                <a:gd name="connsiteX17" fmla="*/ 1319235 w 1319235"/>
                <a:gd name="connsiteY17" fmla="*/ 275382 h 995578"/>
                <a:gd name="connsiteX18" fmla="*/ 1319231 w 1319235"/>
                <a:gd name="connsiteY18" fmla="*/ 275389 h 995578"/>
                <a:gd name="connsiteX19" fmla="*/ 1319229 w 1319235"/>
                <a:gd name="connsiteY19" fmla="*/ 275385 h 995578"/>
                <a:gd name="connsiteX20" fmla="*/ 1319228 w 1319235"/>
                <a:gd name="connsiteY20" fmla="*/ 275386 h 995578"/>
                <a:gd name="connsiteX21" fmla="*/ 1319230 w 1319235"/>
                <a:gd name="connsiteY21" fmla="*/ 275390 h 995578"/>
                <a:gd name="connsiteX22" fmla="*/ 1218339 w 1319235"/>
                <a:gd name="connsiteY22" fmla="*/ 443679 h 995578"/>
                <a:gd name="connsiteX23" fmla="*/ 1208305 w 1319235"/>
                <a:gd name="connsiteY23" fmla="*/ 460416 h 995578"/>
                <a:gd name="connsiteX24" fmla="*/ 1007728 w 1319235"/>
                <a:gd name="connsiteY24" fmla="*/ 794983 h 995578"/>
                <a:gd name="connsiteX25" fmla="*/ 1007729 w 1319235"/>
                <a:gd name="connsiteY25" fmla="*/ 794983 h 995578"/>
                <a:gd name="connsiteX26" fmla="*/ 1208305 w 1319235"/>
                <a:gd name="connsiteY26" fmla="*/ 460417 h 995578"/>
                <a:gd name="connsiteX27" fmla="*/ 1007740 w 1319235"/>
                <a:gd name="connsiteY27" fmla="*/ 794978 h 995578"/>
                <a:gd name="connsiteX28" fmla="*/ 1007739 w 1319235"/>
                <a:gd name="connsiteY28" fmla="*/ 794979 h 995578"/>
                <a:gd name="connsiteX29" fmla="*/ 1007732 w 1319235"/>
                <a:gd name="connsiteY29" fmla="*/ 794989 h 995578"/>
                <a:gd name="connsiteX30" fmla="*/ 939909 w 1319235"/>
                <a:gd name="connsiteY30" fmla="*/ 880038 h 995578"/>
                <a:gd name="connsiteX31" fmla="*/ 854056 w 1319235"/>
                <a:gd name="connsiteY31" fmla="*/ 943458 h 995578"/>
                <a:gd name="connsiteX32" fmla="*/ 754795 w 1319235"/>
                <a:gd name="connsiteY32" fmla="*/ 982872 h 995578"/>
                <a:gd name="connsiteX33" fmla="*/ 646751 w 1319235"/>
                <a:gd name="connsiteY33" fmla="*/ 995528 h 995578"/>
                <a:gd name="connsiteX34" fmla="*/ 41017 w 1319235"/>
                <a:gd name="connsiteY34" fmla="*/ 985509 h 995578"/>
                <a:gd name="connsiteX35" fmla="*/ 8388 w 1319235"/>
                <a:gd name="connsiteY35" fmla="*/ 853596 h 995578"/>
                <a:gd name="connsiteX36" fmla="*/ 1 w 1319235"/>
                <a:gd name="connsiteY36" fmla="*/ 721764 h 995578"/>
                <a:gd name="connsiteX37" fmla="*/ 0 w 1319235"/>
                <a:gd name="connsiteY37" fmla="*/ 721764 h 995578"/>
                <a:gd name="connsiteX38" fmla="*/ 1 w 1319235"/>
                <a:gd name="connsiteY38" fmla="*/ 721764 h 995578"/>
                <a:gd name="connsiteX39" fmla="*/ 1 w 1319235"/>
                <a:gd name="connsiteY39" fmla="*/ 721763 h 995578"/>
                <a:gd name="connsiteX40" fmla="*/ 0 w 1319235"/>
                <a:gd name="connsiteY40" fmla="*/ 721763 h 995578"/>
                <a:gd name="connsiteX41" fmla="*/ 381770 w 1319235"/>
                <a:gd name="connsiteY41" fmla="*/ 93426 h 995578"/>
                <a:gd name="connsiteX42" fmla="*/ 756363 w 1319235"/>
                <a:gd name="connsiteY42" fmla="*/ 148 h 995578"/>
                <a:gd name="connsiteX0" fmla="*/ 1008473 w 1319235"/>
                <a:gd name="connsiteY0" fmla="*/ 794570 h 995578"/>
                <a:gd name="connsiteX1" fmla="*/ 854425 w 1319235"/>
                <a:gd name="connsiteY1" fmla="*/ 943312 h 995578"/>
                <a:gd name="connsiteX2" fmla="*/ 854056 w 1319235"/>
                <a:gd name="connsiteY2" fmla="*/ 943459 h 995578"/>
                <a:gd name="connsiteX3" fmla="*/ 939909 w 1319235"/>
                <a:gd name="connsiteY3" fmla="*/ 880039 h 995578"/>
                <a:gd name="connsiteX4" fmla="*/ 1007732 w 1319235"/>
                <a:gd name="connsiteY4" fmla="*/ 794990 h 995578"/>
                <a:gd name="connsiteX5" fmla="*/ 1007740 w 1319235"/>
                <a:gd name="connsiteY5" fmla="*/ 794978 h 995578"/>
                <a:gd name="connsiteX6" fmla="*/ 1008473 w 1319235"/>
                <a:gd name="connsiteY6" fmla="*/ 794570 h 995578"/>
                <a:gd name="connsiteX7" fmla="*/ 756363 w 1319235"/>
                <a:gd name="connsiteY7" fmla="*/ 148 h 995578"/>
                <a:gd name="connsiteX8" fmla="*/ 1116960 w 1319235"/>
                <a:gd name="connsiteY8" fmla="*/ 101224 h 995578"/>
                <a:gd name="connsiteX9" fmla="*/ 690275 w 1319235"/>
                <a:gd name="connsiteY9" fmla="*/ 728377 h 995578"/>
                <a:gd name="connsiteX10" fmla="*/ 650862 w 1319235"/>
                <a:gd name="connsiteY10" fmla="*/ 732846 h 995578"/>
                <a:gd name="connsiteX11" fmla="*/ 2706 w 1319235"/>
                <a:gd name="connsiteY11" fmla="*/ 721809 h 995578"/>
                <a:gd name="connsiteX12" fmla="*/ 171634 w 1319235"/>
                <a:gd name="connsiteY12" fmla="*/ 724686 h 995578"/>
                <a:gd name="connsiteX13" fmla="*/ 650862 w 1319235"/>
                <a:gd name="connsiteY13" fmla="*/ 732847 h 995578"/>
                <a:gd name="connsiteX14" fmla="*/ 1116967 w 1319235"/>
                <a:gd name="connsiteY14" fmla="*/ 101220 h 995578"/>
                <a:gd name="connsiteX15" fmla="*/ 1224470 w 1319235"/>
                <a:gd name="connsiteY15" fmla="*/ 177989 h 995578"/>
                <a:gd name="connsiteX16" fmla="*/ 1319235 w 1319235"/>
                <a:gd name="connsiteY16" fmla="*/ 275382 h 995578"/>
                <a:gd name="connsiteX17" fmla="*/ 1319231 w 1319235"/>
                <a:gd name="connsiteY17" fmla="*/ 275389 h 995578"/>
                <a:gd name="connsiteX18" fmla="*/ 1319229 w 1319235"/>
                <a:gd name="connsiteY18" fmla="*/ 275385 h 995578"/>
                <a:gd name="connsiteX19" fmla="*/ 1319228 w 1319235"/>
                <a:gd name="connsiteY19" fmla="*/ 275386 h 995578"/>
                <a:gd name="connsiteX20" fmla="*/ 1319230 w 1319235"/>
                <a:gd name="connsiteY20" fmla="*/ 275390 h 995578"/>
                <a:gd name="connsiteX21" fmla="*/ 1218339 w 1319235"/>
                <a:gd name="connsiteY21" fmla="*/ 443679 h 995578"/>
                <a:gd name="connsiteX22" fmla="*/ 1208305 w 1319235"/>
                <a:gd name="connsiteY22" fmla="*/ 460416 h 995578"/>
                <a:gd name="connsiteX23" fmla="*/ 1007728 w 1319235"/>
                <a:gd name="connsiteY23" fmla="*/ 794983 h 995578"/>
                <a:gd name="connsiteX24" fmla="*/ 1007729 w 1319235"/>
                <a:gd name="connsiteY24" fmla="*/ 794983 h 995578"/>
                <a:gd name="connsiteX25" fmla="*/ 1208305 w 1319235"/>
                <a:gd name="connsiteY25" fmla="*/ 460417 h 995578"/>
                <a:gd name="connsiteX26" fmla="*/ 1007740 w 1319235"/>
                <a:gd name="connsiteY26" fmla="*/ 794978 h 995578"/>
                <a:gd name="connsiteX27" fmla="*/ 1007739 w 1319235"/>
                <a:gd name="connsiteY27" fmla="*/ 794979 h 995578"/>
                <a:gd name="connsiteX28" fmla="*/ 1007732 w 1319235"/>
                <a:gd name="connsiteY28" fmla="*/ 794989 h 995578"/>
                <a:gd name="connsiteX29" fmla="*/ 939909 w 1319235"/>
                <a:gd name="connsiteY29" fmla="*/ 880038 h 995578"/>
                <a:gd name="connsiteX30" fmla="*/ 854056 w 1319235"/>
                <a:gd name="connsiteY30" fmla="*/ 943458 h 995578"/>
                <a:gd name="connsiteX31" fmla="*/ 754795 w 1319235"/>
                <a:gd name="connsiteY31" fmla="*/ 982872 h 995578"/>
                <a:gd name="connsiteX32" fmla="*/ 646751 w 1319235"/>
                <a:gd name="connsiteY32" fmla="*/ 995528 h 995578"/>
                <a:gd name="connsiteX33" fmla="*/ 41017 w 1319235"/>
                <a:gd name="connsiteY33" fmla="*/ 985509 h 995578"/>
                <a:gd name="connsiteX34" fmla="*/ 8388 w 1319235"/>
                <a:gd name="connsiteY34" fmla="*/ 853596 h 995578"/>
                <a:gd name="connsiteX35" fmla="*/ 1 w 1319235"/>
                <a:gd name="connsiteY35" fmla="*/ 721764 h 995578"/>
                <a:gd name="connsiteX36" fmla="*/ 0 w 1319235"/>
                <a:gd name="connsiteY36" fmla="*/ 721764 h 995578"/>
                <a:gd name="connsiteX37" fmla="*/ 1 w 1319235"/>
                <a:gd name="connsiteY37" fmla="*/ 721764 h 995578"/>
                <a:gd name="connsiteX38" fmla="*/ 1 w 1319235"/>
                <a:gd name="connsiteY38" fmla="*/ 721763 h 995578"/>
                <a:gd name="connsiteX39" fmla="*/ 0 w 1319235"/>
                <a:gd name="connsiteY39" fmla="*/ 721763 h 995578"/>
                <a:gd name="connsiteX40" fmla="*/ 381770 w 1319235"/>
                <a:gd name="connsiteY40" fmla="*/ 93426 h 995578"/>
                <a:gd name="connsiteX41" fmla="*/ 756363 w 1319235"/>
                <a:gd name="connsiteY41" fmla="*/ 148 h 995578"/>
                <a:gd name="connsiteX0" fmla="*/ 1008473 w 1319235"/>
                <a:gd name="connsiteY0" fmla="*/ 794570 h 995578"/>
                <a:gd name="connsiteX1" fmla="*/ 854425 w 1319235"/>
                <a:gd name="connsiteY1" fmla="*/ 943312 h 995578"/>
                <a:gd name="connsiteX2" fmla="*/ 854056 w 1319235"/>
                <a:gd name="connsiteY2" fmla="*/ 943459 h 995578"/>
                <a:gd name="connsiteX3" fmla="*/ 939909 w 1319235"/>
                <a:gd name="connsiteY3" fmla="*/ 880039 h 995578"/>
                <a:gd name="connsiteX4" fmla="*/ 1007732 w 1319235"/>
                <a:gd name="connsiteY4" fmla="*/ 794990 h 995578"/>
                <a:gd name="connsiteX5" fmla="*/ 1007740 w 1319235"/>
                <a:gd name="connsiteY5" fmla="*/ 794978 h 995578"/>
                <a:gd name="connsiteX6" fmla="*/ 1008473 w 1319235"/>
                <a:gd name="connsiteY6" fmla="*/ 794570 h 995578"/>
                <a:gd name="connsiteX7" fmla="*/ 756363 w 1319235"/>
                <a:gd name="connsiteY7" fmla="*/ 148 h 995578"/>
                <a:gd name="connsiteX8" fmla="*/ 1116960 w 1319235"/>
                <a:gd name="connsiteY8" fmla="*/ 101224 h 995578"/>
                <a:gd name="connsiteX9" fmla="*/ 690275 w 1319235"/>
                <a:gd name="connsiteY9" fmla="*/ 728377 h 995578"/>
                <a:gd name="connsiteX10" fmla="*/ 650862 w 1319235"/>
                <a:gd name="connsiteY10" fmla="*/ 732846 h 995578"/>
                <a:gd name="connsiteX11" fmla="*/ 2706 w 1319235"/>
                <a:gd name="connsiteY11" fmla="*/ 721809 h 995578"/>
                <a:gd name="connsiteX12" fmla="*/ 171634 w 1319235"/>
                <a:gd name="connsiteY12" fmla="*/ 724686 h 995578"/>
                <a:gd name="connsiteX13" fmla="*/ 1116967 w 1319235"/>
                <a:gd name="connsiteY13" fmla="*/ 101220 h 995578"/>
                <a:gd name="connsiteX14" fmla="*/ 1224470 w 1319235"/>
                <a:gd name="connsiteY14" fmla="*/ 177989 h 995578"/>
                <a:gd name="connsiteX15" fmla="*/ 1319235 w 1319235"/>
                <a:gd name="connsiteY15" fmla="*/ 275382 h 995578"/>
                <a:gd name="connsiteX16" fmla="*/ 1319231 w 1319235"/>
                <a:gd name="connsiteY16" fmla="*/ 275389 h 995578"/>
                <a:gd name="connsiteX17" fmla="*/ 1319229 w 1319235"/>
                <a:gd name="connsiteY17" fmla="*/ 275385 h 995578"/>
                <a:gd name="connsiteX18" fmla="*/ 1319228 w 1319235"/>
                <a:gd name="connsiteY18" fmla="*/ 275386 h 995578"/>
                <a:gd name="connsiteX19" fmla="*/ 1319230 w 1319235"/>
                <a:gd name="connsiteY19" fmla="*/ 275390 h 995578"/>
                <a:gd name="connsiteX20" fmla="*/ 1218339 w 1319235"/>
                <a:gd name="connsiteY20" fmla="*/ 443679 h 995578"/>
                <a:gd name="connsiteX21" fmla="*/ 1208305 w 1319235"/>
                <a:gd name="connsiteY21" fmla="*/ 460416 h 995578"/>
                <a:gd name="connsiteX22" fmla="*/ 1007728 w 1319235"/>
                <a:gd name="connsiteY22" fmla="*/ 794983 h 995578"/>
                <a:gd name="connsiteX23" fmla="*/ 1007729 w 1319235"/>
                <a:gd name="connsiteY23" fmla="*/ 794983 h 995578"/>
                <a:gd name="connsiteX24" fmla="*/ 1208305 w 1319235"/>
                <a:gd name="connsiteY24" fmla="*/ 460417 h 995578"/>
                <a:gd name="connsiteX25" fmla="*/ 1007740 w 1319235"/>
                <a:gd name="connsiteY25" fmla="*/ 794978 h 995578"/>
                <a:gd name="connsiteX26" fmla="*/ 1007739 w 1319235"/>
                <a:gd name="connsiteY26" fmla="*/ 794979 h 995578"/>
                <a:gd name="connsiteX27" fmla="*/ 1007732 w 1319235"/>
                <a:gd name="connsiteY27" fmla="*/ 794989 h 995578"/>
                <a:gd name="connsiteX28" fmla="*/ 939909 w 1319235"/>
                <a:gd name="connsiteY28" fmla="*/ 880038 h 995578"/>
                <a:gd name="connsiteX29" fmla="*/ 854056 w 1319235"/>
                <a:gd name="connsiteY29" fmla="*/ 943458 h 995578"/>
                <a:gd name="connsiteX30" fmla="*/ 754795 w 1319235"/>
                <a:gd name="connsiteY30" fmla="*/ 982872 h 995578"/>
                <a:gd name="connsiteX31" fmla="*/ 646751 w 1319235"/>
                <a:gd name="connsiteY31" fmla="*/ 995528 h 995578"/>
                <a:gd name="connsiteX32" fmla="*/ 41017 w 1319235"/>
                <a:gd name="connsiteY32" fmla="*/ 985509 h 995578"/>
                <a:gd name="connsiteX33" fmla="*/ 8388 w 1319235"/>
                <a:gd name="connsiteY33" fmla="*/ 853596 h 995578"/>
                <a:gd name="connsiteX34" fmla="*/ 1 w 1319235"/>
                <a:gd name="connsiteY34" fmla="*/ 721764 h 995578"/>
                <a:gd name="connsiteX35" fmla="*/ 0 w 1319235"/>
                <a:gd name="connsiteY35" fmla="*/ 721764 h 995578"/>
                <a:gd name="connsiteX36" fmla="*/ 1 w 1319235"/>
                <a:gd name="connsiteY36" fmla="*/ 721764 h 995578"/>
                <a:gd name="connsiteX37" fmla="*/ 1 w 1319235"/>
                <a:gd name="connsiteY37" fmla="*/ 721763 h 995578"/>
                <a:gd name="connsiteX38" fmla="*/ 0 w 1319235"/>
                <a:gd name="connsiteY38" fmla="*/ 721763 h 995578"/>
                <a:gd name="connsiteX39" fmla="*/ 381770 w 1319235"/>
                <a:gd name="connsiteY39" fmla="*/ 93426 h 995578"/>
                <a:gd name="connsiteX40" fmla="*/ 756363 w 1319235"/>
                <a:gd name="connsiteY40" fmla="*/ 148 h 995578"/>
                <a:gd name="connsiteX0" fmla="*/ 1008473 w 1319235"/>
                <a:gd name="connsiteY0" fmla="*/ 794570 h 995578"/>
                <a:gd name="connsiteX1" fmla="*/ 854425 w 1319235"/>
                <a:gd name="connsiteY1" fmla="*/ 943312 h 995578"/>
                <a:gd name="connsiteX2" fmla="*/ 854056 w 1319235"/>
                <a:gd name="connsiteY2" fmla="*/ 943459 h 995578"/>
                <a:gd name="connsiteX3" fmla="*/ 939909 w 1319235"/>
                <a:gd name="connsiteY3" fmla="*/ 880039 h 995578"/>
                <a:gd name="connsiteX4" fmla="*/ 1007732 w 1319235"/>
                <a:gd name="connsiteY4" fmla="*/ 794990 h 995578"/>
                <a:gd name="connsiteX5" fmla="*/ 1007740 w 1319235"/>
                <a:gd name="connsiteY5" fmla="*/ 794978 h 995578"/>
                <a:gd name="connsiteX6" fmla="*/ 1008473 w 1319235"/>
                <a:gd name="connsiteY6" fmla="*/ 794570 h 995578"/>
                <a:gd name="connsiteX7" fmla="*/ 756363 w 1319235"/>
                <a:gd name="connsiteY7" fmla="*/ 148 h 995578"/>
                <a:gd name="connsiteX8" fmla="*/ 1116960 w 1319235"/>
                <a:gd name="connsiteY8" fmla="*/ 101224 h 995578"/>
                <a:gd name="connsiteX9" fmla="*/ 690275 w 1319235"/>
                <a:gd name="connsiteY9" fmla="*/ 728377 h 995578"/>
                <a:gd name="connsiteX10" fmla="*/ 2706 w 1319235"/>
                <a:gd name="connsiteY10" fmla="*/ 721809 h 995578"/>
                <a:gd name="connsiteX11" fmla="*/ 171634 w 1319235"/>
                <a:gd name="connsiteY11" fmla="*/ 724686 h 995578"/>
                <a:gd name="connsiteX12" fmla="*/ 1116967 w 1319235"/>
                <a:gd name="connsiteY12" fmla="*/ 101220 h 995578"/>
                <a:gd name="connsiteX13" fmla="*/ 1224470 w 1319235"/>
                <a:gd name="connsiteY13" fmla="*/ 177989 h 995578"/>
                <a:gd name="connsiteX14" fmla="*/ 1319235 w 1319235"/>
                <a:gd name="connsiteY14" fmla="*/ 275382 h 995578"/>
                <a:gd name="connsiteX15" fmla="*/ 1319231 w 1319235"/>
                <a:gd name="connsiteY15" fmla="*/ 275389 h 995578"/>
                <a:gd name="connsiteX16" fmla="*/ 1319229 w 1319235"/>
                <a:gd name="connsiteY16" fmla="*/ 275385 h 995578"/>
                <a:gd name="connsiteX17" fmla="*/ 1319228 w 1319235"/>
                <a:gd name="connsiteY17" fmla="*/ 275386 h 995578"/>
                <a:gd name="connsiteX18" fmla="*/ 1319230 w 1319235"/>
                <a:gd name="connsiteY18" fmla="*/ 275390 h 995578"/>
                <a:gd name="connsiteX19" fmla="*/ 1218339 w 1319235"/>
                <a:gd name="connsiteY19" fmla="*/ 443679 h 995578"/>
                <a:gd name="connsiteX20" fmla="*/ 1208305 w 1319235"/>
                <a:gd name="connsiteY20" fmla="*/ 460416 h 995578"/>
                <a:gd name="connsiteX21" fmla="*/ 1007728 w 1319235"/>
                <a:gd name="connsiteY21" fmla="*/ 794983 h 995578"/>
                <a:gd name="connsiteX22" fmla="*/ 1007729 w 1319235"/>
                <a:gd name="connsiteY22" fmla="*/ 794983 h 995578"/>
                <a:gd name="connsiteX23" fmla="*/ 1208305 w 1319235"/>
                <a:gd name="connsiteY23" fmla="*/ 460417 h 995578"/>
                <a:gd name="connsiteX24" fmla="*/ 1007740 w 1319235"/>
                <a:gd name="connsiteY24" fmla="*/ 794978 h 995578"/>
                <a:gd name="connsiteX25" fmla="*/ 1007739 w 1319235"/>
                <a:gd name="connsiteY25" fmla="*/ 794979 h 995578"/>
                <a:gd name="connsiteX26" fmla="*/ 1007732 w 1319235"/>
                <a:gd name="connsiteY26" fmla="*/ 794989 h 995578"/>
                <a:gd name="connsiteX27" fmla="*/ 939909 w 1319235"/>
                <a:gd name="connsiteY27" fmla="*/ 880038 h 995578"/>
                <a:gd name="connsiteX28" fmla="*/ 854056 w 1319235"/>
                <a:gd name="connsiteY28" fmla="*/ 943458 h 995578"/>
                <a:gd name="connsiteX29" fmla="*/ 754795 w 1319235"/>
                <a:gd name="connsiteY29" fmla="*/ 982872 h 995578"/>
                <a:gd name="connsiteX30" fmla="*/ 646751 w 1319235"/>
                <a:gd name="connsiteY30" fmla="*/ 995528 h 995578"/>
                <a:gd name="connsiteX31" fmla="*/ 41017 w 1319235"/>
                <a:gd name="connsiteY31" fmla="*/ 985509 h 995578"/>
                <a:gd name="connsiteX32" fmla="*/ 8388 w 1319235"/>
                <a:gd name="connsiteY32" fmla="*/ 853596 h 995578"/>
                <a:gd name="connsiteX33" fmla="*/ 1 w 1319235"/>
                <a:gd name="connsiteY33" fmla="*/ 721764 h 995578"/>
                <a:gd name="connsiteX34" fmla="*/ 0 w 1319235"/>
                <a:gd name="connsiteY34" fmla="*/ 721764 h 995578"/>
                <a:gd name="connsiteX35" fmla="*/ 1 w 1319235"/>
                <a:gd name="connsiteY35" fmla="*/ 721764 h 995578"/>
                <a:gd name="connsiteX36" fmla="*/ 1 w 1319235"/>
                <a:gd name="connsiteY36" fmla="*/ 721763 h 995578"/>
                <a:gd name="connsiteX37" fmla="*/ 0 w 1319235"/>
                <a:gd name="connsiteY37" fmla="*/ 721763 h 995578"/>
                <a:gd name="connsiteX38" fmla="*/ 381770 w 1319235"/>
                <a:gd name="connsiteY38" fmla="*/ 93426 h 995578"/>
                <a:gd name="connsiteX39" fmla="*/ 756363 w 1319235"/>
                <a:gd name="connsiteY39" fmla="*/ 148 h 995578"/>
                <a:gd name="connsiteX0" fmla="*/ 1008473 w 1319235"/>
                <a:gd name="connsiteY0" fmla="*/ 794570 h 995578"/>
                <a:gd name="connsiteX1" fmla="*/ 854425 w 1319235"/>
                <a:gd name="connsiteY1" fmla="*/ 943312 h 995578"/>
                <a:gd name="connsiteX2" fmla="*/ 854056 w 1319235"/>
                <a:gd name="connsiteY2" fmla="*/ 943459 h 995578"/>
                <a:gd name="connsiteX3" fmla="*/ 939909 w 1319235"/>
                <a:gd name="connsiteY3" fmla="*/ 880039 h 995578"/>
                <a:gd name="connsiteX4" fmla="*/ 1007732 w 1319235"/>
                <a:gd name="connsiteY4" fmla="*/ 794990 h 995578"/>
                <a:gd name="connsiteX5" fmla="*/ 1007740 w 1319235"/>
                <a:gd name="connsiteY5" fmla="*/ 794978 h 995578"/>
                <a:gd name="connsiteX6" fmla="*/ 1008473 w 1319235"/>
                <a:gd name="connsiteY6" fmla="*/ 794570 h 995578"/>
                <a:gd name="connsiteX7" fmla="*/ 756363 w 1319235"/>
                <a:gd name="connsiteY7" fmla="*/ 148 h 995578"/>
                <a:gd name="connsiteX8" fmla="*/ 1116960 w 1319235"/>
                <a:gd name="connsiteY8" fmla="*/ 101224 h 995578"/>
                <a:gd name="connsiteX9" fmla="*/ 2706 w 1319235"/>
                <a:gd name="connsiteY9" fmla="*/ 721809 h 995578"/>
                <a:gd name="connsiteX10" fmla="*/ 171634 w 1319235"/>
                <a:gd name="connsiteY10" fmla="*/ 724686 h 995578"/>
                <a:gd name="connsiteX11" fmla="*/ 1116967 w 1319235"/>
                <a:gd name="connsiteY11" fmla="*/ 101220 h 995578"/>
                <a:gd name="connsiteX12" fmla="*/ 1224470 w 1319235"/>
                <a:gd name="connsiteY12" fmla="*/ 177989 h 995578"/>
                <a:gd name="connsiteX13" fmla="*/ 1319235 w 1319235"/>
                <a:gd name="connsiteY13" fmla="*/ 275382 h 995578"/>
                <a:gd name="connsiteX14" fmla="*/ 1319231 w 1319235"/>
                <a:gd name="connsiteY14" fmla="*/ 275389 h 995578"/>
                <a:gd name="connsiteX15" fmla="*/ 1319229 w 1319235"/>
                <a:gd name="connsiteY15" fmla="*/ 275385 h 995578"/>
                <a:gd name="connsiteX16" fmla="*/ 1319228 w 1319235"/>
                <a:gd name="connsiteY16" fmla="*/ 275386 h 995578"/>
                <a:gd name="connsiteX17" fmla="*/ 1319230 w 1319235"/>
                <a:gd name="connsiteY17" fmla="*/ 275390 h 995578"/>
                <a:gd name="connsiteX18" fmla="*/ 1218339 w 1319235"/>
                <a:gd name="connsiteY18" fmla="*/ 443679 h 995578"/>
                <a:gd name="connsiteX19" fmla="*/ 1208305 w 1319235"/>
                <a:gd name="connsiteY19" fmla="*/ 460416 h 995578"/>
                <a:gd name="connsiteX20" fmla="*/ 1007728 w 1319235"/>
                <a:gd name="connsiteY20" fmla="*/ 794983 h 995578"/>
                <a:gd name="connsiteX21" fmla="*/ 1007729 w 1319235"/>
                <a:gd name="connsiteY21" fmla="*/ 794983 h 995578"/>
                <a:gd name="connsiteX22" fmla="*/ 1208305 w 1319235"/>
                <a:gd name="connsiteY22" fmla="*/ 460417 h 995578"/>
                <a:gd name="connsiteX23" fmla="*/ 1007740 w 1319235"/>
                <a:gd name="connsiteY23" fmla="*/ 794978 h 995578"/>
                <a:gd name="connsiteX24" fmla="*/ 1007739 w 1319235"/>
                <a:gd name="connsiteY24" fmla="*/ 794979 h 995578"/>
                <a:gd name="connsiteX25" fmla="*/ 1007732 w 1319235"/>
                <a:gd name="connsiteY25" fmla="*/ 794989 h 995578"/>
                <a:gd name="connsiteX26" fmla="*/ 939909 w 1319235"/>
                <a:gd name="connsiteY26" fmla="*/ 880038 h 995578"/>
                <a:gd name="connsiteX27" fmla="*/ 854056 w 1319235"/>
                <a:gd name="connsiteY27" fmla="*/ 943458 h 995578"/>
                <a:gd name="connsiteX28" fmla="*/ 754795 w 1319235"/>
                <a:gd name="connsiteY28" fmla="*/ 982872 h 995578"/>
                <a:gd name="connsiteX29" fmla="*/ 646751 w 1319235"/>
                <a:gd name="connsiteY29" fmla="*/ 995528 h 995578"/>
                <a:gd name="connsiteX30" fmla="*/ 41017 w 1319235"/>
                <a:gd name="connsiteY30" fmla="*/ 985509 h 995578"/>
                <a:gd name="connsiteX31" fmla="*/ 8388 w 1319235"/>
                <a:gd name="connsiteY31" fmla="*/ 853596 h 995578"/>
                <a:gd name="connsiteX32" fmla="*/ 1 w 1319235"/>
                <a:gd name="connsiteY32" fmla="*/ 721764 h 995578"/>
                <a:gd name="connsiteX33" fmla="*/ 0 w 1319235"/>
                <a:gd name="connsiteY33" fmla="*/ 721764 h 995578"/>
                <a:gd name="connsiteX34" fmla="*/ 1 w 1319235"/>
                <a:gd name="connsiteY34" fmla="*/ 721764 h 995578"/>
                <a:gd name="connsiteX35" fmla="*/ 1 w 1319235"/>
                <a:gd name="connsiteY35" fmla="*/ 721763 h 995578"/>
                <a:gd name="connsiteX36" fmla="*/ 0 w 1319235"/>
                <a:gd name="connsiteY36" fmla="*/ 721763 h 995578"/>
                <a:gd name="connsiteX37" fmla="*/ 381770 w 1319235"/>
                <a:gd name="connsiteY37" fmla="*/ 93426 h 995578"/>
                <a:gd name="connsiteX38" fmla="*/ 756363 w 1319235"/>
                <a:gd name="connsiteY38" fmla="*/ 148 h 995578"/>
                <a:gd name="connsiteX0" fmla="*/ 1008473 w 1319235"/>
                <a:gd name="connsiteY0" fmla="*/ 794570 h 995578"/>
                <a:gd name="connsiteX1" fmla="*/ 854425 w 1319235"/>
                <a:gd name="connsiteY1" fmla="*/ 943312 h 995578"/>
                <a:gd name="connsiteX2" fmla="*/ 854056 w 1319235"/>
                <a:gd name="connsiteY2" fmla="*/ 943459 h 995578"/>
                <a:gd name="connsiteX3" fmla="*/ 939909 w 1319235"/>
                <a:gd name="connsiteY3" fmla="*/ 880039 h 995578"/>
                <a:gd name="connsiteX4" fmla="*/ 1007732 w 1319235"/>
                <a:gd name="connsiteY4" fmla="*/ 794990 h 995578"/>
                <a:gd name="connsiteX5" fmla="*/ 1007740 w 1319235"/>
                <a:gd name="connsiteY5" fmla="*/ 794978 h 995578"/>
                <a:gd name="connsiteX6" fmla="*/ 1008473 w 1319235"/>
                <a:gd name="connsiteY6" fmla="*/ 794570 h 995578"/>
                <a:gd name="connsiteX7" fmla="*/ 756363 w 1319235"/>
                <a:gd name="connsiteY7" fmla="*/ 148 h 995578"/>
                <a:gd name="connsiteX8" fmla="*/ 1116960 w 1319235"/>
                <a:gd name="connsiteY8" fmla="*/ 101224 h 995578"/>
                <a:gd name="connsiteX9" fmla="*/ 2706 w 1319235"/>
                <a:gd name="connsiteY9" fmla="*/ 721809 h 995578"/>
                <a:gd name="connsiteX10" fmla="*/ 1116967 w 1319235"/>
                <a:gd name="connsiteY10" fmla="*/ 101220 h 995578"/>
                <a:gd name="connsiteX11" fmla="*/ 1224470 w 1319235"/>
                <a:gd name="connsiteY11" fmla="*/ 177989 h 995578"/>
                <a:gd name="connsiteX12" fmla="*/ 1319235 w 1319235"/>
                <a:gd name="connsiteY12" fmla="*/ 275382 h 995578"/>
                <a:gd name="connsiteX13" fmla="*/ 1319231 w 1319235"/>
                <a:gd name="connsiteY13" fmla="*/ 275389 h 995578"/>
                <a:gd name="connsiteX14" fmla="*/ 1319229 w 1319235"/>
                <a:gd name="connsiteY14" fmla="*/ 275385 h 995578"/>
                <a:gd name="connsiteX15" fmla="*/ 1319228 w 1319235"/>
                <a:gd name="connsiteY15" fmla="*/ 275386 h 995578"/>
                <a:gd name="connsiteX16" fmla="*/ 1319230 w 1319235"/>
                <a:gd name="connsiteY16" fmla="*/ 275390 h 995578"/>
                <a:gd name="connsiteX17" fmla="*/ 1218339 w 1319235"/>
                <a:gd name="connsiteY17" fmla="*/ 443679 h 995578"/>
                <a:gd name="connsiteX18" fmla="*/ 1208305 w 1319235"/>
                <a:gd name="connsiteY18" fmla="*/ 460416 h 995578"/>
                <a:gd name="connsiteX19" fmla="*/ 1007728 w 1319235"/>
                <a:gd name="connsiteY19" fmla="*/ 794983 h 995578"/>
                <a:gd name="connsiteX20" fmla="*/ 1007729 w 1319235"/>
                <a:gd name="connsiteY20" fmla="*/ 794983 h 995578"/>
                <a:gd name="connsiteX21" fmla="*/ 1208305 w 1319235"/>
                <a:gd name="connsiteY21" fmla="*/ 460417 h 995578"/>
                <a:gd name="connsiteX22" fmla="*/ 1007740 w 1319235"/>
                <a:gd name="connsiteY22" fmla="*/ 794978 h 995578"/>
                <a:gd name="connsiteX23" fmla="*/ 1007739 w 1319235"/>
                <a:gd name="connsiteY23" fmla="*/ 794979 h 995578"/>
                <a:gd name="connsiteX24" fmla="*/ 1007732 w 1319235"/>
                <a:gd name="connsiteY24" fmla="*/ 794989 h 995578"/>
                <a:gd name="connsiteX25" fmla="*/ 939909 w 1319235"/>
                <a:gd name="connsiteY25" fmla="*/ 880038 h 995578"/>
                <a:gd name="connsiteX26" fmla="*/ 854056 w 1319235"/>
                <a:gd name="connsiteY26" fmla="*/ 943458 h 995578"/>
                <a:gd name="connsiteX27" fmla="*/ 754795 w 1319235"/>
                <a:gd name="connsiteY27" fmla="*/ 982872 h 995578"/>
                <a:gd name="connsiteX28" fmla="*/ 646751 w 1319235"/>
                <a:gd name="connsiteY28" fmla="*/ 995528 h 995578"/>
                <a:gd name="connsiteX29" fmla="*/ 41017 w 1319235"/>
                <a:gd name="connsiteY29" fmla="*/ 985509 h 995578"/>
                <a:gd name="connsiteX30" fmla="*/ 8388 w 1319235"/>
                <a:gd name="connsiteY30" fmla="*/ 853596 h 995578"/>
                <a:gd name="connsiteX31" fmla="*/ 1 w 1319235"/>
                <a:gd name="connsiteY31" fmla="*/ 721764 h 995578"/>
                <a:gd name="connsiteX32" fmla="*/ 0 w 1319235"/>
                <a:gd name="connsiteY32" fmla="*/ 721764 h 995578"/>
                <a:gd name="connsiteX33" fmla="*/ 1 w 1319235"/>
                <a:gd name="connsiteY33" fmla="*/ 721764 h 995578"/>
                <a:gd name="connsiteX34" fmla="*/ 1 w 1319235"/>
                <a:gd name="connsiteY34" fmla="*/ 721763 h 995578"/>
                <a:gd name="connsiteX35" fmla="*/ 0 w 1319235"/>
                <a:gd name="connsiteY35" fmla="*/ 721763 h 995578"/>
                <a:gd name="connsiteX36" fmla="*/ 381770 w 1319235"/>
                <a:gd name="connsiteY36" fmla="*/ 93426 h 995578"/>
                <a:gd name="connsiteX37" fmla="*/ 756363 w 1319235"/>
                <a:gd name="connsiteY37" fmla="*/ 148 h 995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319235" h="995578">
                  <a:moveTo>
                    <a:pt x="1008473" y="794570"/>
                  </a:moveTo>
                  <a:cubicBezTo>
                    <a:pt x="970498" y="857774"/>
                    <a:pt x="916930" y="908587"/>
                    <a:pt x="854425" y="943312"/>
                  </a:cubicBezTo>
                  <a:lnTo>
                    <a:pt x="854056" y="943459"/>
                  </a:lnTo>
                  <a:lnTo>
                    <a:pt x="939909" y="880039"/>
                  </a:lnTo>
                  <a:cubicBezTo>
                    <a:pt x="965861" y="855095"/>
                    <a:pt x="988746" y="826591"/>
                    <a:pt x="1007732" y="794990"/>
                  </a:cubicBezTo>
                  <a:cubicBezTo>
                    <a:pt x="1007735" y="794986"/>
                    <a:pt x="1007737" y="794982"/>
                    <a:pt x="1007740" y="794978"/>
                  </a:cubicBezTo>
                  <a:lnTo>
                    <a:pt x="1008473" y="794570"/>
                  </a:lnTo>
                  <a:close/>
                  <a:moveTo>
                    <a:pt x="756363" y="148"/>
                  </a:moveTo>
                  <a:cubicBezTo>
                    <a:pt x="883130" y="2684"/>
                    <a:pt x="1007566" y="37613"/>
                    <a:pt x="1116960" y="101224"/>
                  </a:cubicBezTo>
                  <a:lnTo>
                    <a:pt x="2706" y="721809"/>
                  </a:lnTo>
                  <a:lnTo>
                    <a:pt x="1116967" y="101220"/>
                  </a:lnTo>
                  <a:cubicBezTo>
                    <a:pt x="1154688" y="123827"/>
                    <a:pt x="1191016" y="149140"/>
                    <a:pt x="1224470" y="177989"/>
                  </a:cubicBezTo>
                  <a:cubicBezTo>
                    <a:pt x="1258331" y="207570"/>
                    <a:pt x="1290388" y="239135"/>
                    <a:pt x="1319235" y="275382"/>
                  </a:cubicBezTo>
                  <a:cubicBezTo>
                    <a:pt x="1319234" y="275384"/>
                    <a:pt x="1319232" y="275387"/>
                    <a:pt x="1319231" y="275389"/>
                  </a:cubicBezTo>
                  <a:cubicBezTo>
                    <a:pt x="1319230" y="275388"/>
                    <a:pt x="1319230" y="275386"/>
                    <a:pt x="1319229" y="275385"/>
                  </a:cubicBezTo>
                  <a:lnTo>
                    <a:pt x="1319228" y="275386"/>
                  </a:lnTo>
                  <a:cubicBezTo>
                    <a:pt x="1319229" y="275387"/>
                    <a:pt x="1319229" y="275389"/>
                    <a:pt x="1319230" y="275390"/>
                  </a:cubicBezTo>
                  <a:lnTo>
                    <a:pt x="1218339" y="443679"/>
                  </a:lnTo>
                  <a:lnTo>
                    <a:pt x="1208305" y="460416"/>
                  </a:lnTo>
                  <a:lnTo>
                    <a:pt x="1007728" y="794983"/>
                  </a:lnTo>
                  <a:lnTo>
                    <a:pt x="1007729" y="794983"/>
                  </a:lnTo>
                  <a:lnTo>
                    <a:pt x="1208305" y="460417"/>
                  </a:lnTo>
                  <a:lnTo>
                    <a:pt x="1007740" y="794978"/>
                  </a:lnTo>
                  <a:lnTo>
                    <a:pt x="1007739" y="794979"/>
                  </a:lnTo>
                  <a:cubicBezTo>
                    <a:pt x="1007737" y="794982"/>
                    <a:pt x="1007734" y="794986"/>
                    <a:pt x="1007732" y="794989"/>
                  </a:cubicBezTo>
                  <a:cubicBezTo>
                    <a:pt x="988746" y="826590"/>
                    <a:pt x="965861" y="855094"/>
                    <a:pt x="939909" y="880038"/>
                  </a:cubicBezTo>
                  <a:lnTo>
                    <a:pt x="854056" y="943458"/>
                  </a:lnTo>
                  <a:lnTo>
                    <a:pt x="754795" y="982872"/>
                  </a:lnTo>
                  <a:cubicBezTo>
                    <a:pt x="719906" y="991729"/>
                    <a:pt x="683614" y="996102"/>
                    <a:pt x="646751" y="995528"/>
                  </a:cubicBezTo>
                  <a:lnTo>
                    <a:pt x="41017" y="985509"/>
                  </a:lnTo>
                  <a:cubicBezTo>
                    <a:pt x="25891" y="942606"/>
                    <a:pt x="14878" y="898383"/>
                    <a:pt x="8388" y="853596"/>
                  </a:cubicBezTo>
                  <a:lnTo>
                    <a:pt x="1" y="721764"/>
                  </a:lnTo>
                  <a:lnTo>
                    <a:pt x="0" y="721764"/>
                  </a:lnTo>
                  <a:lnTo>
                    <a:pt x="1" y="721764"/>
                  </a:lnTo>
                  <a:lnTo>
                    <a:pt x="1" y="721763"/>
                  </a:lnTo>
                  <a:lnTo>
                    <a:pt x="0" y="721763"/>
                  </a:lnTo>
                  <a:cubicBezTo>
                    <a:pt x="7558" y="468790"/>
                    <a:pt x="144327" y="225340"/>
                    <a:pt x="381770" y="93426"/>
                  </a:cubicBezTo>
                  <a:cubicBezTo>
                    <a:pt x="500495" y="27468"/>
                    <a:pt x="629595" y="-2389"/>
                    <a:pt x="756363" y="148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1152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350" b="1">
                <a:latin typeface="Biome Light" panose="020B0502040204020203" pitchFamily="34" charset="0"/>
                <a:cs typeface="Biome Light" panose="020B0502040204020203" pitchFamily="34" charset="0"/>
              </a:endParaRPr>
            </a:p>
          </p:txBody>
        </p:sp>
        <p:sp>
          <p:nvSpPr>
            <p:cNvPr id="37" name="Freeform: Shape 45">
              <a:extLst>
                <a:ext uri="{FF2B5EF4-FFF2-40B4-BE49-F238E27FC236}">
                  <a16:creationId xmlns:a16="http://schemas.microsoft.com/office/drawing/2014/main" id="{72C05252-F772-D0AB-3022-91D7FCD8C178}"/>
                </a:ext>
              </a:extLst>
            </p:cNvPr>
            <p:cNvSpPr/>
            <p:nvPr/>
          </p:nvSpPr>
          <p:spPr>
            <a:xfrm>
              <a:off x="4753281" y="4345038"/>
              <a:ext cx="837720" cy="549657"/>
            </a:xfrm>
            <a:custGeom>
              <a:avLst/>
              <a:gdLst>
                <a:gd name="connsiteX0" fmla="*/ 756363 w 1116960"/>
                <a:gd name="connsiteY0" fmla="*/ 149 h 732876"/>
                <a:gd name="connsiteX1" fmla="*/ 1116960 w 1116960"/>
                <a:gd name="connsiteY1" fmla="*/ 101225 h 732876"/>
                <a:gd name="connsiteX2" fmla="*/ 782522 w 1116960"/>
                <a:gd name="connsiteY2" fmla="*/ 659702 h 732876"/>
                <a:gd name="connsiteX3" fmla="*/ 757906 w 1116960"/>
                <a:gd name="connsiteY3" fmla="*/ 690805 h 732876"/>
                <a:gd name="connsiteX4" fmla="*/ 726556 w 1116960"/>
                <a:gd name="connsiteY4" fmla="*/ 714031 h 732876"/>
                <a:gd name="connsiteX5" fmla="*/ 690275 w 1116960"/>
                <a:gd name="connsiteY5" fmla="*/ 728378 h 732876"/>
                <a:gd name="connsiteX6" fmla="*/ 650862 w 1116960"/>
                <a:gd name="connsiteY6" fmla="*/ 732847 h 732876"/>
                <a:gd name="connsiteX7" fmla="*/ 0 w 1116960"/>
                <a:gd name="connsiteY7" fmla="*/ 721764 h 732876"/>
                <a:gd name="connsiteX8" fmla="*/ 381770 w 1116960"/>
                <a:gd name="connsiteY8" fmla="*/ 93427 h 732876"/>
                <a:gd name="connsiteX9" fmla="*/ 756363 w 1116960"/>
                <a:gd name="connsiteY9" fmla="*/ 149 h 732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16960" h="732876">
                  <a:moveTo>
                    <a:pt x="756363" y="149"/>
                  </a:moveTo>
                  <a:cubicBezTo>
                    <a:pt x="883130" y="2685"/>
                    <a:pt x="1007566" y="37614"/>
                    <a:pt x="1116960" y="101225"/>
                  </a:cubicBezTo>
                  <a:lnTo>
                    <a:pt x="782522" y="659702"/>
                  </a:lnTo>
                  <a:cubicBezTo>
                    <a:pt x="775640" y="671271"/>
                    <a:pt x="767334" y="681695"/>
                    <a:pt x="757906" y="690805"/>
                  </a:cubicBezTo>
                  <a:lnTo>
                    <a:pt x="726556" y="714031"/>
                  </a:lnTo>
                  <a:lnTo>
                    <a:pt x="690275" y="728378"/>
                  </a:lnTo>
                  <a:cubicBezTo>
                    <a:pt x="677559" y="731570"/>
                    <a:pt x="664321" y="733116"/>
                    <a:pt x="650862" y="732847"/>
                  </a:cubicBezTo>
                  <a:lnTo>
                    <a:pt x="0" y="721764"/>
                  </a:lnTo>
                  <a:cubicBezTo>
                    <a:pt x="7558" y="468791"/>
                    <a:pt x="144327" y="225341"/>
                    <a:pt x="381770" y="93427"/>
                  </a:cubicBezTo>
                  <a:cubicBezTo>
                    <a:pt x="500495" y="27469"/>
                    <a:pt x="629595" y="-2388"/>
                    <a:pt x="756363" y="149"/>
                  </a:cubicBezTo>
                  <a:close/>
                </a:path>
              </a:pathLst>
            </a:custGeom>
            <a:solidFill>
              <a:schemeClr val="accent2"/>
            </a:solidFill>
            <a:ln w="1152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350" b="1">
                <a:latin typeface="Biome Light" panose="020B0502040204020203" pitchFamily="34" charset="0"/>
                <a:cs typeface="Biome Light" panose="020B0502040204020203" pitchFamily="34" charset="0"/>
              </a:endParaRPr>
            </a:p>
          </p:txBody>
        </p:sp>
      </p:grpSp>
      <p:grpSp>
        <p:nvGrpSpPr>
          <p:cNvPr id="9" name="Group 83">
            <a:extLst>
              <a:ext uri="{FF2B5EF4-FFF2-40B4-BE49-F238E27FC236}">
                <a16:creationId xmlns:a16="http://schemas.microsoft.com/office/drawing/2014/main" id="{2B5A9F1E-9CA7-C7A6-A05B-3A6F444BAC96}"/>
              </a:ext>
            </a:extLst>
          </p:cNvPr>
          <p:cNvGrpSpPr/>
          <p:nvPr/>
        </p:nvGrpSpPr>
        <p:grpSpPr>
          <a:xfrm>
            <a:off x="4292915" y="4676674"/>
            <a:ext cx="1474875" cy="1433651"/>
            <a:chOff x="3278199" y="4345037"/>
            <a:chExt cx="1114380" cy="1114504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31" name="Freeform: Shape 25">
              <a:extLst>
                <a:ext uri="{FF2B5EF4-FFF2-40B4-BE49-F238E27FC236}">
                  <a16:creationId xmlns:a16="http://schemas.microsoft.com/office/drawing/2014/main" id="{F22379E1-C31C-0FD7-1F25-868177CF9592}"/>
                </a:ext>
              </a:extLst>
            </p:cNvPr>
            <p:cNvSpPr/>
            <p:nvPr/>
          </p:nvSpPr>
          <p:spPr>
            <a:xfrm>
              <a:off x="3278199" y="4550195"/>
              <a:ext cx="1085897" cy="909346"/>
            </a:xfrm>
            <a:custGeom>
              <a:avLst/>
              <a:gdLst>
                <a:gd name="connsiteX0" fmla="*/ 477237 w 1447863"/>
                <a:gd name="connsiteY0" fmla="*/ 510868 h 1212461"/>
                <a:gd name="connsiteX1" fmla="*/ 631285 w 1447863"/>
                <a:gd name="connsiteY1" fmla="*/ 659610 h 1212461"/>
                <a:gd name="connsiteX2" fmla="*/ 631655 w 1447863"/>
                <a:gd name="connsiteY2" fmla="*/ 659757 h 1212461"/>
                <a:gd name="connsiteX3" fmla="*/ 545800 w 1447863"/>
                <a:gd name="connsiteY3" fmla="*/ 596337 h 1212461"/>
                <a:gd name="connsiteX4" fmla="*/ 477978 w 1447863"/>
                <a:gd name="connsiteY4" fmla="*/ 511288 h 1212461"/>
                <a:gd name="connsiteX5" fmla="*/ 477971 w 1447863"/>
                <a:gd name="connsiteY5" fmla="*/ 511277 h 1212461"/>
                <a:gd name="connsiteX6" fmla="*/ 171463 w 1447863"/>
                <a:gd name="connsiteY6" fmla="*/ 0 h 1212461"/>
                <a:gd name="connsiteX7" fmla="*/ 276983 w 1447863"/>
                <a:gd name="connsiteY7" fmla="*/ 176011 h 1212461"/>
                <a:gd name="connsiteX8" fmla="*/ 287678 w 1447863"/>
                <a:gd name="connsiteY8" fmla="*/ 193850 h 1212461"/>
                <a:gd name="connsiteX9" fmla="*/ 298204 w 1447863"/>
                <a:gd name="connsiteY9" fmla="*/ 211408 h 1212461"/>
                <a:gd name="connsiteX10" fmla="*/ 477972 w 1447863"/>
                <a:gd name="connsiteY10" fmla="*/ 511277 h 1212461"/>
                <a:gd name="connsiteX11" fmla="*/ 477971 w 1447863"/>
                <a:gd name="connsiteY11" fmla="*/ 511276 h 1212461"/>
                <a:gd name="connsiteX12" fmla="*/ 477978 w 1447863"/>
                <a:gd name="connsiteY12" fmla="*/ 511287 h 1212461"/>
                <a:gd name="connsiteX13" fmla="*/ 545800 w 1447863"/>
                <a:gd name="connsiteY13" fmla="*/ 596336 h 1212461"/>
                <a:gd name="connsiteX14" fmla="*/ 631655 w 1447863"/>
                <a:gd name="connsiteY14" fmla="*/ 659756 h 1212461"/>
                <a:gd name="connsiteX15" fmla="*/ 730915 w 1447863"/>
                <a:gd name="connsiteY15" fmla="*/ 699170 h 1212461"/>
                <a:gd name="connsiteX16" fmla="*/ 838959 w 1447863"/>
                <a:gd name="connsiteY16" fmla="*/ 711826 h 1212461"/>
                <a:gd name="connsiteX17" fmla="*/ 1444693 w 1447863"/>
                <a:gd name="connsiteY17" fmla="*/ 701807 h 1212461"/>
                <a:gd name="connsiteX18" fmla="*/ 1446943 w 1447863"/>
                <a:gd name="connsiteY18" fmla="*/ 692711 h 1212461"/>
                <a:gd name="connsiteX19" fmla="*/ 1447863 w 1447863"/>
                <a:gd name="connsiteY19" fmla="*/ 692934 h 1212461"/>
                <a:gd name="connsiteX20" fmla="*/ 1427460 w 1447863"/>
                <a:gd name="connsiteY20" fmla="*/ 758670 h 1212461"/>
                <a:gd name="connsiteX21" fmla="*/ 742921 w 1447863"/>
                <a:gd name="connsiteY21" fmla="*/ 1212461 h 1212461"/>
                <a:gd name="connsiteX22" fmla="*/ 0 w 1447863"/>
                <a:gd name="connsiteY22" fmla="*/ 469460 h 1212461"/>
                <a:gd name="connsiteX23" fmla="*/ 126879 w 1447863"/>
                <a:gd name="connsiteY23" fmla="*/ 54041 h 1212461"/>
                <a:gd name="connsiteX0" fmla="*/ 477237 w 1447863"/>
                <a:gd name="connsiteY0" fmla="*/ 510868 h 1212461"/>
                <a:gd name="connsiteX1" fmla="*/ 631285 w 1447863"/>
                <a:gd name="connsiteY1" fmla="*/ 659610 h 1212461"/>
                <a:gd name="connsiteX2" fmla="*/ 631655 w 1447863"/>
                <a:gd name="connsiteY2" fmla="*/ 659757 h 1212461"/>
                <a:gd name="connsiteX3" fmla="*/ 545800 w 1447863"/>
                <a:gd name="connsiteY3" fmla="*/ 596337 h 1212461"/>
                <a:gd name="connsiteX4" fmla="*/ 477978 w 1447863"/>
                <a:gd name="connsiteY4" fmla="*/ 511288 h 1212461"/>
                <a:gd name="connsiteX5" fmla="*/ 477971 w 1447863"/>
                <a:gd name="connsiteY5" fmla="*/ 511277 h 1212461"/>
                <a:gd name="connsiteX6" fmla="*/ 477237 w 1447863"/>
                <a:gd name="connsiteY6" fmla="*/ 510868 h 1212461"/>
                <a:gd name="connsiteX7" fmla="*/ 171463 w 1447863"/>
                <a:gd name="connsiteY7" fmla="*/ 0 h 1212461"/>
                <a:gd name="connsiteX8" fmla="*/ 276983 w 1447863"/>
                <a:gd name="connsiteY8" fmla="*/ 176011 h 1212461"/>
                <a:gd name="connsiteX9" fmla="*/ 287678 w 1447863"/>
                <a:gd name="connsiteY9" fmla="*/ 193850 h 1212461"/>
                <a:gd name="connsiteX10" fmla="*/ 298204 w 1447863"/>
                <a:gd name="connsiteY10" fmla="*/ 211408 h 1212461"/>
                <a:gd name="connsiteX11" fmla="*/ 477972 w 1447863"/>
                <a:gd name="connsiteY11" fmla="*/ 511277 h 1212461"/>
                <a:gd name="connsiteX12" fmla="*/ 477971 w 1447863"/>
                <a:gd name="connsiteY12" fmla="*/ 511276 h 1212461"/>
                <a:gd name="connsiteX13" fmla="*/ 477978 w 1447863"/>
                <a:gd name="connsiteY13" fmla="*/ 511287 h 1212461"/>
                <a:gd name="connsiteX14" fmla="*/ 545800 w 1447863"/>
                <a:gd name="connsiteY14" fmla="*/ 596336 h 1212461"/>
                <a:gd name="connsiteX15" fmla="*/ 631655 w 1447863"/>
                <a:gd name="connsiteY15" fmla="*/ 659756 h 1212461"/>
                <a:gd name="connsiteX16" fmla="*/ 730915 w 1447863"/>
                <a:gd name="connsiteY16" fmla="*/ 699170 h 1212461"/>
                <a:gd name="connsiteX17" fmla="*/ 1444693 w 1447863"/>
                <a:gd name="connsiteY17" fmla="*/ 701807 h 1212461"/>
                <a:gd name="connsiteX18" fmla="*/ 1446943 w 1447863"/>
                <a:gd name="connsiteY18" fmla="*/ 692711 h 1212461"/>
                <a:gd name="connsiteX19" fmla="*/ 1447863 w 1447863"/>
                <a:gd name="connsiteY19" fmla="*/ 692934 h 1212461"/>
                <a:gd name="connsiteX20" fmla="*/ 1427460 w 1447863"/>
                <a:gd name="connsiteY20" fmla="*/ 758670 h 1212461"/>
                <a:gd name="connsiteX21" fmla="*/ 742921 w 1447863"/>
                <a:gd name="connsiteY21" fmla="*/ 1212461 h 1212461"/>
                <a:gd name="connsiteX22" fmla="*/ 0 w 1447863"/>
                <a:gd name="connsiteY22" fmla="*/ 469460 h 1212461"/>
                <a:gd name="connsiteX23" fmla="*/ 126879 w 1447863"/>
                <a:gd name="connsiteY23" fmla="*/ 54041 h 1212461"/>
                <a:gd name="connsiteX24" fmla="*/ 171463 w 1447863"/>
                <a:gd name="connsiteY24" fmla="*/ 0 h 1212461"/>
                <a:gd name="connsiteX0" fmla="*/ 477237 w 1447863"/>
                <a:gd name="connsiteY0" fmla="*/ 510868 h 1212461"/>
                <a:gd name="connsiteX1" fmla="*/ 631285 w 1447863"/>
                <a:gd name="connsiteY1" fmla="*/ 659610 h 1212461"/>
                <a:gd name="connsiteX2" fmla="*/ 631655 w 1447863"/>
                <a:gd name="connsiteY2" fmla="*/ 659757 h 1212461"/>
                <a:gd name="connsiteX3" fmla="*/ 545800 w 1447863"/>
                <a:gd name="connsiteY3" fmla="*/ 596337 h 1212461"/>
                <a:gd name="connsiteX4" fmla="*/ 477978 w 1447863"/>
                <a:gd name="connsiteY4" fmla="*/ 511288 h 1212461"/>
                <a:gd name="connsiteX5" fmla="*/ 477971 w 1447863"/>
                <a:gd name="connsiteY5" fmla="*/ 511277 h 1212461"/>
                <a:gd name="connsiteX6" fmla="*/ 477237 w 1447863"/>
                <a:gd name="connsiteY6" fmla="*/ 510868 h 1212461"/>
                <a:gd name="connsiteX7" fmla="*/ 171463 w 1447863"/>
                <a:gd name="connsiteY7" fmla="*/ 0 h 1212461"/>
                <a:gd name="connsiteX8" fmla="*/ 276983 w 1447863"/>
                <a:gd name="connsiteY8" fmla="*/ 176011 h 1212461"/>
                <a:gd name="connsiteX9" fmla="*/ 287678 w 1447863"/>
                <a:gd name="connsiteY9" fmla="*/ 193850 h 1212461"/>
                <a:gd name="connsiteX10" fmla="*/ 477972 w 1447863"/>
                <a:gd name="connsiteY10" fmla="*/ 511277 h 1212461"/>
                <a:gd name="connsiteX11" fmla="*/ 477971 w 1447863"/>
                <a:gd name="connsiteY11" fmla="*/ 511276 h 1212461"/>
                <a:gd name="connsiteX12" fmla="*/ 477978 w 1447863"/>
                <a:gd name="connsiteY12" fmla="*/ 511287 h 1212461"/>
                <a:gd name="connsiteX13" fmla="*/ 545800 w 1447863"/>
                <a:gd name="connsiteY13" fmla="*/ 596336 h 1212461"/>
                <a:gd name="connsiteX14" fmla="*/ 631655 w 1447863"/>
                <a:gd name="connsiteY14" fmla="*/ 659756 h 1212461"/>
                <a:gd name="connsiteX15" fmla="*/ 730915 w 1447863"/>
                <a:gd name="connsiteY15" fmla="*/ 699170 h 1212461"/>
                <a:gd name="connsiteX16" fmla="*/ 1444693 w 1447863"/>
                <a:gd name="connsiteY16" fmla="*/ 701807 h 1212461"/>
                <a:gd name="connsiteX17" fmla="*/ 1446943 w 1447863"/>
                <a:gd name="connsiteY17" fmla="*/ 692711 h 1212461"/>
                <a:gd name="connsiteX18" fmla="*/ 1447863 w 1447863"/>
                <a:gd name="connsiteY18" fmla="*/ 692934 h 1212461"/>
                <a:gd name="connsiteX19" fmla="*/ 1427460 w 1447863"/>
                <a:gd name="connsiteY19" fmla="*/ 758670 h 1212461"/>
                <a:gd name="connsiteX20" fmla="*/ 742921 w 1447863"/>
                <a:gd name="connsiteY20" fmla="*/ 1212461 h 1212461"/>
                <a:gd name="connsiteX21" fmla="*/ 0 w 1447863"/>
                <a:gd name="connsiteY21" fmla="*/ 469460 h 1212461"/>
                <a:gd name="connsiteX22" fmla="*/ 126879 w 1447863"/>
                <a:gd name="connsiteY22" fmla="*/ 54041 h 1212461"/>
                <a:gd name="connsiteX23" fmla="*/ 171463 w 1447863"/>
                <a:gd name="connsiteY23" fmla="*/ 0 h 1212461"/>
                <a:gd name="connsiteX0" fmla="*/ 477237 w 1447863"/>
                <a:gd name="connsiteY0" fmla="*/ 510868 h 1212461"/>
                <a:gd name="connsiteX1" fmla="*/ 631285 w 1447863"/>
                <a:gd name="connsiteY1" fmla="*/ 659610 h 1212461"/>
                <a:gd name="connsiteX2" fmla="*/ 631655 w 1447863"/>
                <a:gd name="connsiteY2" fmla="*/ 659757 h 1212461"/>
                <a:gd name="connsiteX3" fmla="*/ 545800 w 1447863"/>
                <a:gd name="connsiteY3" fmla="*/ 596337 h 1212461"/>
                <a:gd name="connsiteX4" fmla="*/ 477978 w 1447863"/>
                <a:gd name="connsiteY4" fmla="*/ 511288 h 1212461"/>
                <a:gd name="connsiteX5" fmla="*/ 477971 w 1447863"/>
                <a:gd name="connsiteY5" fmla="*/ 511277 h 1212461"/>
                <a:gd name="connsiteX6" fmla="*/ 477237 w 1447863"/>
                <a:gd name="connsiteY6" fmla="*/ 510868 h 1212461"/>
                <a:gd name="connsiteX7" fmla="*/ 171463 w 1447863"/>
                <a:gd name="connsiteY7" fmla="*/ 0 h 1212461"/>
                <a:gd name="connsiteX8" fmla="*/ 276983 w 1447863"/>
                <a:gd name="connsiteY8" fmla="*/ 176011 h 1212461"/>
                <a:gd name="connsiteX9" fmla="*/ 477972 w 1447863"/>
                <a:gd name="connsiteY9" fmla="*/ 511277 h 1212461"/>
                <a:gd name="connsiteX10" fmla="*/ 477971 w 1447863"/>
                <a:gd name="connsiteY10" fmla="*/ 511276 h 1212461"/>
                <a:gd name="connsiteX11" fmla="*/ 477978 w 1447863"/>
                <a:gd name="connsiteY11" fmla="*/ 511287 h 1212461"/>
                <a:gd name="connsiteX12" fmla="*/ 545800 w 1447863"/>
                <a:gd name="connsiteY12" fmla="*/ 596336 h 1212461"/>
                <a:gd name="connsiteX13" fmla="*/ 631655 w 1447863"/>
                <a:gd name="connsiteY13" fmla="*/ 659756 h 1212461"/>
                <a:gd name="connsiteX14" fmla="*/ 730915 w 1447863"/>
                <a:gd name="connsiteY14" fmla="*/ 699170 h 1212461"/>
                <a:gd name="connsiteX15" fmla="*/ 1444693 w 1447863"/>
                <a:gd name="connsiteY15" fmla="*/ 701807 h 1212461"/>
                <a:gd name="connsiteX16" fmla="*/ 1446943 w 1447863"/>
                <a:gd name="connsiteY16" fmla="*/ 692711 h 1212461"/>
                <a:gd name="connsiteX17" fmla="*/ 1447863 w 1447863"/>
                <a:gd name="connsiteY17" fmla="*/ 692934 h 1212461"/>
                <a:gd name="connsiteX18" fmla="*/ 1427460 w 1447863"/>
                <a:gd name="connsiteY18" fmla="*/ 758670 h 1212461"/>
                <a:gd name="connsiteX19" fmla="*/ 742921 w 1447863"/>
                <a:gd name="connsiteY19" fmla="*/ 1212461 h 1212461"/>
                <a:gd name="connsiteX20" fmla="*/ 0 w 1447863"/>
                <a:gd name="connsiteY20" fmla="*/ 469460 h 1212461"/>
                <a:gd name="connsiteX21" fmla="*/ 126879 w 1447863"/>
                <a:gd name="connsiteY21" fmla="*/ 54041 h 1212461"/>
                <a:gd name="connsiteX22" fmla="*/ 171463 w 1447863"/>
                <a:gd name="connsiteY22" fmla="*/ 0 h 1212461"/>
                <a:gd name="connsiteX0" fmla="*/ 477237 w 1447863"/>
                <a:gd name="connsiteY0" fmla="*/ 510868 h 1212461"/>
                <a:gd name="connsiteX1" fmla="*/ 631285 w 1447863"/>
                <a:gd name="connsiteY1" fmla="*/ 659610 h 1212461"/>
                <a:gd name="connsiteX2" fmla="*/ 631655 w 1447863"/>
                <a:gd name="connsiteY2" fmla="*/ 659757 h 1212461"/>
                <a:gd name="connsiteX3" fmla="*/ 545800 w 1447863"/>
                <a:gd name="connsiteY3" fmla="*/ 596337 h 1212461"/>
                <a:gd name="connsiteX4" fmla="*/ 477978 w 1447863"/>
                <a:gd name="connsiteY4" fmla="*/ 511288 h 1212461"/>
                <a:gd name="connsiteX5" fmla="*/ 477971 w 1447863"/>
                <a:gd name="connsiteY5" fmla="*/ 511277 h 1212461"/>
                <a:gd name="connsiteX6" fmla="*/ 477237 w 1447863"/>
                <a:gd name="connsiteY6" fmla="*/ 510868 h 1212461"/>
                <a:gd name="connsiteX7" fmla="*/ 171463 w 1447863"/>
                <a:gd name="connsiteY7" fmla="*/ 0 h 1212461"/>
                <a:gd name="connsiteX8" fmla="*/ 477972 w 1447863"/>
                <a:gd name="connsiteY8" fmla="*/ 511277 h 1212461"/>
                <a:gd name="connsiteX9" fmla="*/ 477971 w 1447863"/>
                <a:gd name="connsiteY9" fmla="*/ 511276 h 1212461"/>
                <a:gd name="connsiteX10" fmla="*/ 477978 w 1447863"/>
                <a:gd name="connsiteY10" fmla="*/ 511287 h 1212461"/>
                <a:gd name="connsiteX11" fmla="*/ 545800 w 1447863"/>
                <a:gd name="connsiteY11" fmla="*/ 596336 h 1212461"/>
                <a:gd name="connsiteX12" fmla="*/ 631655 w 1447863"/>
                <a:gd name="connsiteY12" fmla="*/ 659756 h 1212461"/>
                <a:gd name="connsiteX13" fmla="*/ 730915 w 1447863"/>
                <a:gd name="connsiteY13" fmla="*/ 699170 h 1212461"/>
                <a:gd name="connsiteX14" fmla="*/ 1444693 w 1447863"/>
                <a:gd name="connsiteY14" fmla="*/ 701807 h 1212461"/>
                <a:gd name="connsiteX15" fmla="*/ 1446943 w 1447863"/>
                <a:gd name="connsiteY15" fmla="*/ 692711 h 1212461"/>
                <a:gd name="connsiteX16" fmla="*/ 1447863 w 1447863"/>
                <a:gd name="connsiteY16" fmla="*/ 692934 h 1212461"/>
                <a:gd name="connsiteX17" fmla="*/ 1427460 w 1447863"/>
                <a:gd name="connsiteY17" fmla="*/ 758670 h 1212461"/>
                <a:gd name="connsiteX18" fmla="*/ 742921 w 1447863"/>
                <a:gd name="connsiteY18" fmla="*/ 1212461 h 1212461"/>
                <a:gd name="connsiteX19" fmla="*/ 0 w 1447863"/>
                <a:gd name="connsiteY19" fmla="*/ 469460 h 1212461"/>
                <a:gd name="connsiteX20" fmla="*/ 126879 w 1447863"/>
                <a:gd name="connsiteY20" fmla="*/ 54041 h 1212461"/>
                <a:gd name="connsiteX21" fmla="*/ 171463 w 1447863"/>
                <a:gd name="connsiteY21" fmla="*/ 0 h 1212461"/>
                <a:gd name="connsiteX0" fmla="*/ 477237 w 1447863"/>
                <a:gd name="connsiteY0" fmla="*/ 510868 h 1212461"/>
                <a:gd name="connsiteX1" fmla="*/ 631285 w 1447863"/>
                <a:gd name="connsiteY1" fmla="*/ 659610 h 1212461"/>
                <a:gd name="connsiteX2" fmla="*/ 631655 w 1447863"/>
                <a:gd name="connsiteY2" fmla="*/ 659757 h 1212461"/>
                <a:gd name="connsiteX3" fmla="*/ 545800 w 1447863"/>
                <a:gd name="connsiteY3" fmla="*/ 596337 h 1212461"/>
                <a:gd name="connsiteX4" fmla="*/ 477978 w 1447863"/>
                <a:gd name="connsiteY4" fmla="*/ 511288 h 1212461"/>
                <a:gd name="connsiteX5" fmla="*/ 477971 w 1447863"/>
                <a:gd name="connsiteY5" fmla="*/ 511277 h 1212461"/>
                <a:gd name="connsiteX6" fmla="*/ 477237 w 1447863"/>
                <a:gd name="connsiteY6" fmla="*/ 510868 h 1212461"/>
                <a:gd name="connsiteX7" fmla="*/ 171463 w 1447863"/>
                <a:gd name="connsiteY7" fmla="*/ 0 h 1212461"/>
                <a:gd name="connsiteX8" fmla="*/ 477972 w 1447863"/>
                <a:gd name="connsiteY8" fmla="*/ 511277 h 1212461"/>
                <a:gd name="connsiteX9" fmla="*/ 477971 w 1447863"/>
                <a:gd name="connsiteY9" fmla="*/ 511276 h 1212461"/>
                <a:gd name="connsiteX10" fmla="*/ 545800 w 1447863"/>
                <a:gd name="connsiteY10" fmla="*/ 596336 h 1212461"/>
                <a:gd name="connsiteX11" fmla="*/ 631655 w 1447863"/>
                <a:gd name="connsiteY11" fmla="*/ 659756 h 1212461"/>
                <a:gd name="connsiteX12" fmla="*/ 730915 w 1447863"/>
                <a:gd name="connsiteY12" fmla="*/ 699170 h 1212461"/>
                <a:gd name="connsiteX13" fmla="*/ 1444693 w 1447863"/>
                <a:gd name="connsiteY13" fmla="*/ 701807 h 1212461"/>
                <a:gd name="connsiteX14" fmla="*/ 1446943 w 1447863"/>
                <a:gd name="connsiteY14" fmla="*/ 692711 h 1212461"/>
                <a:gd name="connsiteX15" fmla="*/ 1447863 w 1447863"/>
                <a:gd name="connsiteY15" fmla="*/ 692934 h 1212461"/>
                <a:gd name="connsiteX16" fmla="*/ 1427460 w 1447863"/>
                <a:gd name="connsiteY16" fmla="*/ 758670 h 1212461"/>
                <a:gd name="connsiteX17" fmla="*/ 742921 w 1447863"/>
                <a:gd name="connsiteY17" fmla="*/ 1212461 h 1212461"/>
                <a:gd name="connsiteX18" fmla="*/ 0 w 1447863"/>
                <a:gd name="connsiteY18" fmla="*/ 469460 h 1212461"/>
                <a:gd name="connsiteX19" fmla="*/ 126879 w 1447863"/>
                <a:gd name="connsiteY19" fmla="*/ 54041 h 1212461"/>
                <a:gd name="connsiteX20" fmla="*/ 171463 w 1447863"/>
                <a:gd name="connsiteY20" fmla="*/ 0 h 1212461"/>
                <a:gd name="connsiteX0" fmla="*/ 477237 w 1447863"/>
                <a:gd name="connsiteY0" fmla="*/ 510868 h 1212461"/>
                <a:gd name="connsiteX1" fmla="*/ 631285 w 1447863"/>
                <a:gd name="connsiteY1" fmla="*/ 659610 h 1212461"/>
                <a:gd name="connsiteX2" fmla="*/ 631655 w 1447863"/>
                <a:gd name="connsiteY2" fmla="*/ 659757 h 1212461"/>
                <a:gd name="connsiteX3" fmla="*/ 545800 w 1447863"/>
                <a:gd name="connsiteY3" fmla="*/ 596337 h 1212461"/>
                <a:gd name="connsiteX4" fmla="*/ 477978 w 1447863"/>
                <a:gd name="connsiteY4" fmla="*/ 511288 h 1212461"/>
                <a:gd name="connsiteX5" fmla="*/ 477971 w 1447863"/>
                <a:gd name="connsiteY5" fmla="*/ 511277 h 1212461"/>
                <a:gd name="connsiteX6" fmla="*/ 477237 w 1447863"/>
                <a:gd name="connsiteY6" fmla="*/ 510868 h 1212461"/>
                <a:gd name="connsiteX7" fmla="*/ 171463 w 1447863"/>
                <a:gd name="connsiteY7" fmla="*/ 0 h 1212461"/>
                <a:gd name="connsiteX8" fmla="*/ 477972 w 1447863"/>
                <a:gd name="connsiteY8" fmla="*/ 511277 h 1212461"/>
                <a:gd name="connsiteX9" fmla="*/ 545800 w 1447863"/>
                <a:gd name="connsiteY9" fmla="*/ 596336 h 1212461"/>
                <a:gd name="connsiteX10" fmla="*/ 631655 w 1447863"/>
                <a:gd name="connsiteY10" fmla="*/ 659756 h 1212461"/>
                <a:gd name="connsiteX11" fmla="*/ 730915 w 1447863"/>
                <a:gd name="connsiteY11" fmla="*/ 699170 h 1212461"/>
                <a:gd name="connsiteX12" fmla="*/ 1444693 w 1447863"/>
                <a:gd name="connsiteY12" fmla="*/ 701807 h 1212461"/>
                <a:gd name="connsiteX13" fmla="*/ 1446943 w 1447863"/>
                <a:gd name="connsiteY13" fmla="*/ 692711 h 1212461"/>
                <a:gd name="connsiteX14" fmla="*/ 1447863 w 1447863"/>
                <a:gd name="connsiteY14" fmla="*/ 692934 h 1212461"/>
                <a:gd name="connsiteX15" fmla="*/ 1427460 w 1447863"/>
                <a:gd name="connsiteY15" fmla="*/ 758670 h 1212461"/>
                <a:gd name="connsiteX16" fmla="*/ 742921 w 1447863"/>
                <a:gd name="connsiteY16" fmla="*/ 1212461 h 1212461"/>
                <a:gd name="connsiteX17" fmla="*/ 0 w 1447863"/>
                <a:gd name="connsiteY17" fmla="*/ 469460 h 1212461"/>
                <a:gd name="connsiteX18" fmla="*/ 126879 w 1447863"/>
                <a:gd name="connsiteY18" fmla="*/ 54041 h 1212461"/>
                <a:gd name="connsiteX19" fmla="*/ 171463 w 1447863"/>
                <a:gd name="connsiteY19" fmla="*/ 0 h 1212461"/>
                <a:gd name="connsiteX0" fmla="*/ 477237 w 1447863"/>
                <a:gd name="connsiteY0" fmla="*/ 510868 h 1212461"/>
                <a:gd name="connsiteX1" fmla="*/ 631285 w 1447863"/>
                <a:gd name="connsiteY1" fmla="*/ 659610 h 1212461"/>
                <a:gd name="connsiteX2" fmla="*/ 631655 w 1447863"/>
                <a:gd name="connsiteY2" fmla="*/ 659757 h 1212461"/>
                <a:gd name="connsiteX3" fmla="*/ 545800 w 1447863"/>
                <a:gd name="connsiteY3" fmla="*/ 596337 h 1212461"/>
                <a:gd name="connsiteX4" fmla="*/ 477978 w 1447863"/>
                <a:gd name="connsiteY4" fmla="*/ 511288 h 1212461"/>
                <a:gd name="connsiteX5" fmla="*/ 477971 w 1447863"/>
                <a:gd name="connsiteY5" fmla="*/ 511277 h 1212461"/>
                <a:gd name="connsiteX6" fmla="*/ 477237 w 1447863"/>
                <a:gd name="connsiteY6" fmla="*/ 510868 h 1212461"/>
                <a:gd name="connsiteX7" fmla="*/ 171463 w 1447863"/>
                <a:gd name="connsiteY7" fmla="*/ 0 h 1212461"/>
                <a:gd name="connsiteX8" fmla="*/ 545800 w 1447863"/>
                <a:gd name="connsiteY8" fmla="*/ 596336 h 1212461"/>
                <a:gd name="connsiteX9" fmla="*/ 631655 w 1447863"/>
                <a:gd name="connsiteY9" fmla="*/ 659756 h 1212461"/>
                <a:gd name="connsiteX10" fmla="*/ 730915 w 1447863"/>
                <a:gd name="connsiteY10" fmla="*/ 699170 h 1212461"/>
                <a:gd name="connsiteX11" fmla="*/ 1444693 w 1447863"/>
                <a:gd name="connsiteY11" fmla="*/ 701807 h 1212461"/>
                <a:gd name="connsiteX12" fmla="*/ 1446943 w 1447863"/>
                <a:gd name="connsiteY12" fmla="*/ 692711 h 1212461"/>
                <a:gd name="connsiteX13" fmla="*/ 1447863 w 1447863"/>
                <a:gd name="connsiteY13" fmla="*/ 692934 h 1212461"/>
                <a:gd name="connsiteX14" fmla="*/ 1427460 w 1447863"/>
                <a:gd name="connsiteY14" fmla="*/ 758670 h 1212461"/>
                <a:gd name="connsiteX15" fmla="*/ 742921 w 1447863"/>
                <a:gd name="connsiteY15" fmla="*/ 1212461 h 1212461"/>
                <a:gd name="connsiteX16" fmla="*/ 0 w 1447863"/>
                <a:gd name="connsiteY16" fmla="*/ 469460 h 1212461"/>
                <a:gd name="connsiteX17" fmla="*/ 126879 w 1447863"/>
                <a:gd name="connsiteY17" fmla="*/ 54041 h 1212461"/>
                <a:gd name="connsiteX18" fmla="*/ 171463 w 1447863"/>
                <a:gd name="connsiteY18" fmla="*/ 0 h 1212461"/>
                <a:gd name="connsiteX0" fmla="*/ 477971 w 1447863"/>
                <a:gd name="connsiteY0" fmla="*/ 511277 h 1212461"/>
                <a:gd name="connsiteX1" fmla="*/ 631285 w 1447863"/>
                <a:gd name="connsiteY1" fmla="*/ 659610 h 1212461"/>
                <a:gd name="connsiteX2" fmla="*/ 631655 w 1447863"/>
                <a:gd name="connsiteY2" fmla="*/ 659757 h 1212461"/>
                <a:gd name="connsiteX3" fmla="*/ 545800 w 1447863"/>
                <a:gd name="connsiteY3" fmla="*/ 596337 h 1212461"/>
                <a:gd name="connsiteX4" fmla="*/ 477978 w 1447863"/>
                <a:gd name="connsiteY4" fmla="*/ 511288 h 1212461"/>
                <a:gd name="connsiteX5" fmla="*/ 477971 w 1447863"/>
                <a:gd name="connsiteY5" fmla="*/ 511277 h 1212461"/>
                <a:gd name="connsiteX6" fmla="*/ 171463 w 1447863"/>
                <a:gd name="connsiteY6" fmla="*/ 0 h 1212461"/>
                <a:gd name="connsiteX7" fmla="*/ 545800 w 1447863"/>
                <a:gd name="connsiteY7" fmla="*/ 596336 h 1212461"/>
                <a:gd name="connsiteX8" fmla="*/ 631655 w 1447863"/>
                <a:gd name="connsiteY8" fmla="*/ 659756 h 1212461"/>
                <a:gd name="connsiteX9" fmla="*/ 730915 w 1447863"/>
                <a:gd name="connsiteY9" fmla="*/ 699170 h 1212461"/>
                <a:gd name="connsiteX10" fmla="*/ 1444693 w 1447863"/>
                <a:gd name="connsiteY10" fmla="*/ 701807 h 1212461"/>
                <a:gd name="connsiteX11" fmla="*/ 1446943 w 1447863"/>
                <a:gd name="connsiteY11" fmla="*/ 692711 h 1212461"/>
                <a:gd name="connsiteX12" fmla="*/ 1447863 w 1447863"/>
                <a:gd name="connsiteY12" fmla="*/ 692934 h 1212461"/>
                <a:gd name="connsiteX13" fmla="*/ 1427460 w 1447863"/>
                <a:gd name="connsiteY13" fmla="*/ 758670 h 1212461"/>
                <a:gd name="connsiteX14" fmla="*/ 742921 w 1447863"/>
                <a:gd name="connsiteY14" fmla="*/ 1212461 h 1212461"/>
                <a:gd name="connsiteX15" fmla="*/ 0 w 1447863"/>
                <a:gd name="connsiteY15" fmla="*/ 469460 h 1212461"/>
                <a:gd name="connsiteX16" fmla="*/ 126879 w 1447863"/>
                <a:gd name="connsiteY16" fmla="*/ 54041 h 1212461"/>
                <a:gd name="connsiteX17" fmla="*/ 171463 w 1447863"/>
                <a:gd name="connsiteY17" fmla="*/ 0 h 1212461"/>
                <a:gd name="connsiteX0" fmla="*/ 477978 w 1447863"/>
                <a:gd name="connsiteY0" fmla="*/ 511288 h 1212461"/>
                <a:gd name="connsiteX1" fmla="*/ 631285 w 1447863"/>
                <a:gd name="connsiteY1" fmla="*/ 659610 h 1212461"/>
                <a:gd name="connsiteX2" fmla="*/ 631655 w 1447863"/>
                <a:gd name="connsiteY2" fmla="*/ 659757 h 1212461"/>
                <a:gd name="connsiteX3" fmla="*/ 545800 w 1447863"/>
                <a:gd name="connsiteY3" fmla="*/ 596337 h 1212461"/>
                <a:gd name="connsiteX4" fmla="*/ 477978 w 1447863"/>
                <a:gd name="connsiteY4" fmla="*/ 511288 h 1212461"/>
                <a:gd name="connsiteX5" fmla="*/ 171463 w 1447863"/>
                <a:gd name="connsiteY5" fmla="*/ 0 h 1212461"/>
                <a:gd name="connsiteX6" fmla="*/ 545800 w 1447863"/>
                <a:gd name="connsiteY6" fmla="*/ 596336 h 1212461"/>
                <a:gd name="connsiteX7" fmla="*/ 631655 w 1447863"/>
                <a:gd name="connsiteY7" fmla="*/ 659756 h 1212461"/>
                <a:gd name="connsiteX8" fmla="*/ 730915 w 1447863"/>
                <a:gd name="connsiteY8" fmla="*/ 699170 h 1212461"/>
                <a:gd name="connsiteX9" fmla="*/ 1444693 w 1447863"/>
                <a:gd name="connsiteY9" fmla="*/ 701807 h 1212461"/>
                <a:gd name="connsiteX10" fmla="*/ 1446943 w 1447863"/>
                <a:gd name="connsiteY10" fmla="*/ 692711 h 1212461"/>
                <a:gd name="connsiteX11" fmla="*/ 1447863 w 1447863"/>
                <a:gd name="connsiteY11" fmla="*/ 692934 h 1212461"/>
                <a:gd name="connsiteX12" fmla="*/ 1427460 w 1447863"/>
                <a:gd name="connsiteY12" fmla="*/ 758670 h 1212461"/>
                <a:gd name="connsiteX13" fmla="*/ 742921 w 1447863"/>
                <a:gd name="connsiteY13" fmla="*/ 1212461 h 1212461"/>
                <a:gd name="connsiteX14" fmla="*/ 0 w 1447863"/>
                <a:gd name="connsiteY14" fmla="*/ 469460 h 1212461"/>
                <a:gd name="connsiteX15" fmla="*/ 126879 w 1447863"/>
                <a:gd name="connsiteY15" fmla="*/ 54041 h 1212461"/>
                <a:gd name="connsiteX16" fmla="*/ 171463 w 1447863"/>
                <a:gd name="connsiteY16" fmla="*/ 0 h 1212461"/>
                <a:gd name="connsiteX0" fmla="*/ 545800 w 1447863"/>
                <a:gd name="connsiteY0" fmla="*/ 596337 h 1212461"/>
                <a:gd name="connsiteX1" fmla="*/ 631285 w 1447863"/>
                <a:gd name="connsiteY1" fmla="*/ 659610 h 1212461"/>
                <a:gd name="connsiteX2" fmla="*/ 631655 w 1447863"/>
                <a:gd name="connsiteY2" fmla="*/ 659757 h 1212461"/>
                <a:gd name="connsiteX3" fmla="*/ 545800 w 1447863"/>
                <a:gd name="connsiteY3" fmla="*/ 596337 h 1212461"/>
                <a:gd name="connsiteX4" fmla="*/ 171463 w 1447863"/>
                <a:gd name="connsiteY4" fmla="*/ 0 h 1212461"/>
                <a:gd name="connsiteX5" fmla="*/ 545800 w 1447863"/>
                <a:gd name="connsiteY5" fmla="*/ 596336 h 1212461"/>
                <a:gd name="connsiteX6" fmla="*/ 631655 w 1447863"/>
                <a:gd name="connsiteY6" fmla="*/ 659756 h 1212461"/>
                <a:gd name="connsiteX7" fmla="*/ 730915 w 1447863"/>
                <a:gd name="connsiteY7" fmla="*/ 699170 h 1212461"/>
                <a:gd name="connsiteX8" fmla="*/ 1444693 w 1447863"/>
                <a:gd name="connsiteY8" fmla="*/ 701807 h 1212461"/>
                <a:gd name="connsiteX9" fmla="*/ 1446943 w 1447863"/>
                <a:gd name="connsiteY9" fmla="*/ 692711 h 1212461"/>
                <a:gd name="connsiteX10" fmla="*/ 1447863 w 1447863"/>
                <a:gd name="connsiteY10" fmla="*/ 692934 h 1212461"/>
                <a:gd name="connsiteX11" fmla="*/ 1427460 w 1447863"/>
                <a:gd name="connsiteY11" fmla="*/ 758670 h 1212461"/>
                <a:gd name="connsiteX12" fmla="*/ 742921 w 1447863"/>
                <a:gd name="connsiteY12" fmla="*/ 1212461 h 1212461"/>
                <a:gd name="connsiteX13" fmla="*/ 0 w 1447863"/>
                <a:gd name="connsiteY13" fmla="*/ 469460 h 1212461"/>
                <a:gd name="connsiteX14" fmla="*/ 126879 w 1447863"/>
                <a:gd name="connsiteY14" fmla="*/ 54041 h 1212461"/>
                <a:gd name="connsiteX15" fmla="*/ 171463 w 1447863"/>
                <a:gd name="connsiteY15" fmla="*/ 0 h 1212461"/>
                <a:gd name="connsiteX0" fmla="*/ 545800 w 1447863"/>
                <a:gd name="connsiteY0" fmla="*/ 596337 h 1212461"/>
                <a:gd name="connsiteX1" fmla="*/ 631285 w 1447863"/>
                <a:gd name="connsiteY1" fmla="*/ 659610 h 1212461"/>
                <a:gd name="connsiteX2" fmla="*/ 631655 w 1447863"/>
                <a:gd name="connsiteY2" fmla="*/ 659757 h 1212461"/>
                <a:gd name="connsiteX3" fmla="*/ 545800 w 1447863"/>
                <a:gd name="connsiteY3" fmla="*/ 596337 h 1212461"/>
                <a:gd name="connsiteX4" fmla="*/ 171463 w 1447863"/>
                <a:gd name="connsiteY4" fmla="*/ 0 h 1212461"/>
                <a:gd name="connsiteX5" fmla="*/ 545800 w 1447863"/>
                <a:gd name="connsiteY5" fmla="*/ 596336 h 1212461"/>
                <a:gd name="connsiteX6" fmla="*/ 631655 w 1447863"/>
                <a:gd name="connsiteY6" fmla="*/ 659756 h 1212461"/>
                <a:gd name="connsiteX7" fmla="*/ 1444693 w 1447863"/>
                <a:gd name="connsiteY7" fmla="*/ 701807 h 1212461"/>
                <a:gd name="connsiteX8" fmla="*/ 1446943 w 1447863"/>
                <a:gd name="connsiteY8" fmla="*/ 692711 h 1212461"/>
                <a:gd name="connsiteX9" fmla="*/ 1447863 w 1447863"/>
                <a:gd name="connsiteY9" fmla="*/ 692934 h 1212461"/>
                <a:gd name="connsiteX10" fmla="*/ 1427460 w 1447863"/>
                <a:gd name="connsiteY10" fmla="*/ 758670 h 1212461"/>
                <a:gd name="connsiteX11" fmla="*/ 742921 w 1447863"/>
                <a:gd name="connsiteY11" fmla="*/ 1212461 h 1212461"/>
                <a:gd name="connsiteX12" fmla="*/ 0 w 1447863"/>
                <a:gd name="connsiteY12" fmla="*/ 469460 h 1212461"/>
                <a:gd name="connsiteX13" fmla="*/ 126879 w 1447863"/>
                <a:gd name="connsiteY13" fmla="*/ 54041 h 1212461"/>
                <a:gd name="connsiteX14" fmla="*/ 171463 w 1447863"/>
                <a:gd name="connsiteY14" fmla="*/ 0 h 1212461"/>
                <a:gd name="connsiteX0" fmla="*/ 545800 w 1447863"/>
                <a:gd name="connsiteY0" fmla="*/ 596337 h 1212461"/>
                <a:gd name="connsiteX1" fmla="*/ 631285 w 1447863"/>
                <a:gd name="connsiteY1" fmla="*/ 659610 h 1212461"/>
                <a:gd name="connsiteX2" fmla="*/ 631655 w 1447863"/>
                <a:gd name="connsiteY2" fmla="*/ 659757 h 1212461"/>
                <a:gd name="connsiteX3" fmla="*/ 545800 w 1447863"/>
                <a:gd name="connsiteY3" fmla="*/ 596337 h 1212461"/>
                <a:gd name="connsiteX4" fmla="*/ 171463 w 1447863"/>
                <a:gd name="connsiteY4" fmla="*/ 0 h 1212461"/>
                <a:gd name="connsiteX5" fmla="*/ 631655 w 1447863"/>
                <a:gd name="connsiteY5" fmla="*/ 659756 h 1212461"/>
                <a:gd name="connsiteX6" fmla="*/ 1444693 w 1447863"/>
                <a:gd name="connsiteY6" fmla="*/ 701807 h 1212461"/>
                <a:gd name="connsiteX7" fmla="*/ 1446943 w 1447863"/>
                <a:gd name="connsiteY7" fmla="*/ 692711 h 1212461"/>
                <a:gd name="connsiteX8" fmla="*/ 1447863 w 1447863"/>
                <a:gd name="connsiteY8" fmla="*/ 692934 h 1212461"/>
                <a:gd name="connsiteX9" fmla="*/ 1427460 w 1447863"/>
                <a:gd name="connsiteY9" fmla="*/ 758670 h 1212461"/>
                <a:gd name="connsiteX10" fmla="*/ 742921 w 1447863"/>
                <a:gd name="connsiteY10" fmla="*/ 1212461 h 1212461"/>
                <a:gd name="connsiteX11" fmla="*/ 0 w 1447863"/>
                <a:gd name="connsiteY11" fmla="*/ 469460 h 1212461"/>
                <a:gd name="connsiteX12" fmla="*/ 126879 w 1447863"/>
                <a:gd name="connsiteY12" fmla="*/ 54041 h 1212461"/>
                <a:gd name="connsiteX13" fmla="*/ 171463 w 1447863"/>
                <a:gd name="connsiteY13" fmla="*/ 0 h 1212461"/>
                <a:gd name="connsiteX0" fmla="*/ 631655 w 1447863"/>
                <a:gd name="connsiteY0" fmla="*/ 659757 h 1212461"/>
                <a:gd name="connsiteX1" fmla="*/ 631285 w 1447863"/>
                <a:gd name="connsiteY1" fmla="*/ 659610 h 1212461"/>
                <a:gd name="connsiteX2" fmla="*/ 631655 w 1447863"/>
                <a:gd name="connsiteY2" fmla="*/ 659757 h 1212461"/>
                <a:gd name="connsiteX3" fmla="*/ 171463 w 1447863"/>
                <a:gd name="connsiteY3" fmla="*/ 0 h 1212461"/>
                <a:gd name="connsiteX4" fmla="*/ 631655 w 1447863"/>
                <a:gd name="connsiteY4" fmla="*/ 659756 h 1212461"/>
                <a:gd name="connsiteX5" fmla="*/ 1444693 w 1447863"/>
                <a:gd name="connsiteY5" fmla="*/ 701807 h 1212461"/>
                <a:gd name="connsiteX6" fmla="*/ 1446943 w 1447863"/>
                <a:gd name="connsiteY6" fmla="*/ 692711 h 1212461"/>
                <a:gd name="connsiteX7" fmla="*/ 1447863 w 1447863"/>
                <a:gd name="connsiteY7" fmla="*/ 692934 h 1212461"/>
                <a:gd name="connsiteX8" fmla="*/ 1427460 w 1447863"/>
                <a:gd name="connsiteY8" fmla="*/ 758670 h 1212461"/>
                <a:gd name="connsiteX9" fmla="*/ 742921 w 1447863"/>
                <a:gd name="connsiteY9" fmla="*/ 1212461 h 1212461"/>
                <a:gd name="connsiteX10" fmla="*/ 0 w 1447863"/>
                <a:gd name="connsiteY10" fmla="*/ 469460 h 1212461"/>
                <a:gd name="connsiteX11" fmla="*/ 126879 w 1447863"/>
                <a:gd name="connsiteY11" fmla="*/ 54041 h 1212461"/>
                <a:gd name="connsiteX12" fmla="*/ 171463 w 1447863"/>
                <a:gd name="connsiteY12" fmla="*/ 0 h 1212461"/>
                <a:gd name="connsiteX0" fmla="*/ 631655 w 1447863"/>
                <a:gd name="connsiteY0" fmla="*/ 659757 h 1212461"/>
                <a:gd name="connsiteX1" fmla="*/ 631285 w 1447863"/>
                <a:gd name="connsiteY1" fmla="*/ 659610 h 1212461"/>
                <a:gd name="connsiteX2" fmla="*/ 631655 w 1447863"/>
                <a:gd name="connsiteY2" fmla="*/ 659757 h 1212461"/>
                <a:gd name="connsiteX3" fmla="*/ 171463 w 1447863"/>
                <a:gd name="connsiteY3" fmla="*/ 0 h 1212461"/>
                <a:gd name="connsiteX4" fmla="*/ 698711 w 1447863"/>
                <a:gd name="connsiteY4" fmla="*/ 525644 h 1212461"/>
                <a:gd name="connsiteX5" fmla="*/ 1444693 w 1447863"/>
                <a:gd name="connsiteY5" fmla="*/ 701807 h 1212461"/>
                <a:gd name="connsiteX6" fmla="*/ 1446943 w 1447863"/>
                <a:gd name="connsiteY6" fmla="*/ 692711 h 1212461"/>
                <a:gd name="connsiteX7" fmla="*/ 1447863 w 1447863"/>
                <a:gd name="connsiteY7" fmla="*/ 692934 h 1212461"/>
                <a:gd name="connsiteX8" fmla="*/ 1427460 w 1447863"/>
                <a:gd name="connsiteY8" fmla="*/ 758670 h 1212461"/>
                <a:gd name="connsiteX9" fmla="*/ 742921 w 1447863"/>
                <a:gd name="connsiteY9" fmla="*/ 1212461 h 1212461"/>
                <a:gd name="connsiteX10" fmla="*/ 0 w 1447863"/>
                <a:gd name="connsiteY10" fmla="*/ 469460 h 1212461"/>
                <a:gd name="connsiteX11" fmla="*/ 126879 w 1447863"/>
                <a:gd name="connsiteY11" fmla="*/ 54041 h 1212461"/>
                <a:gd name="connsiteX12" fmla="*/ 171463 w 1447863"/>
                <a:gd name="connsiteY12" fmla="*/ 0 h 1212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47863" h="1212461">
                  <a:moveTo>
                    <a:pt x="631655" y="659757"/>
                  </a:moveTo>
                  <a:lnTo>
                    <a:pt x="631285" y="659610"/>
                  </a:lnTo>
                  <a:lnTo>
                    <a:pt x="631655" y="659757"/>
                  </a:lnTo>
                  <a:close/>
                  <a:moveTo>
                    <a:pt x="171463" y="0"/>
                  </a:moveTo>
                  <a:lnTo>
                    <a:pt x="698711" y="525644"/>
                  </a:lnTo>
                  <a:lnTo>
                    <a:pt x="1444693" y="701807"/>
                  </a:lnTo>
                  <a:lnTo>
                    <a:pt x="1446943" y="692711"/>
                  </a:lnTo>
                  <a:lnTo>
                    <a:pt x="1447863" y="692934"/>
                  </a:lnTo>
                  <a:lnTo>
                    <a:pt x="1427460" y="758670"/>
                  </a:lnTo>
                  <a:cubicBezTo>
                    <a:pt x="1314678" y="1025344"/>
                    <a:pt x="1050649" y="1212461"/>
                    <a:pt x="742921" y="1212461"/>
                  </a:cubicBezTo>
                  <a:cubicBezTo>
                    <a:pt x="332617" y="1212461"/>
                    <a:pt x="0" y="879808"/>
                    <a:pt x="0" y="469460"/>
                  </a:cubicBezTo>
                  <a:cubicBezTo>
                    <a:pt x="0" y="315580"/>
                    <a:pt x="46775" y="172625"/>
                    <a:pt x="126879" y="54041"/>
                  </a:cubicBezTo>
                  <a:lnTo>
                    <a:pt x="171463" y="0"/>
                  </a:lnTo>
                  <a:close/>
                </a:path>
              </a:pathLst>
            </a:custGeom>
            <a:solidFill>
              <a:schemeClr val="bg1">
                <a:alpha val="69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b="1">
                <a:latin typeface="Biome Light" panose="020B0502040204020203" pitchFamily="34" charset="0"/>
                <a:cs typeface="Biome Light" panose="020B0502040204020203" pitchFamily="34" charset="0"/>
              </a:endParaRPr>
            </a:p>
          </p:txBody>
        </p:sp>
        <p:sp>
          <p:nvSpPr>
            <p:cNvPr id="32" name="Freeform: Shape 37">
              <a:extLst>
                <a:ext uri="{FF2B5EF4-FFF2-40B4-BE49-F238E27FC236}">
                  <a16:creationId xmlns:a16="http://schemas.microsoft.com/office/drawing/2014/main" id="{CAA03143-CF1F-0439-B5F8-39BE0D60013C}"/>
                </a:ext>
              </a:extLst>
            </p:cNvPr>
            <p:cNvSpPr/>
            <p:nvPr/>
          </p:nvSpPr>
          <p:spPr>
            <a:xfrm>
              <a:off x="3403054" y="4345037"/>
              <a:ext cx="989525" cy="746684"/>
            </a:xfrm>
            <a:custGeom>
              <a:avLst/>
              <a:gdLst>
                <a:gd name="connsiteX0" fmla="*/ 310762 w 1319366"/>
                <a:gd name="connsiteY0" fmla="*/ 794570 h 995578"/>
                <a:gd name="connsiteX1" fmla="*/ 311496 w 1319366"/>
                <a:gd name="connsiteY1" fmla="*/ 794979 h 995578"/>
                <a:gd name="connsiteX2" fmla="*/ 311503 w 1319366"/>
                <a:gd name="connsiteY2" fmla="*/ 794990 h 995578"/>
                <a:gd name="connsiteX3" fmla="*/ 379325 w 1319366"/>
                <a:gd name="connsiteY3" fmla="*/ 880039 h 995578"/>
                <a:gd name="connsiteX4" fmla="*/ 465180 w 1319366"/>
                <a:gd name="connsiteY4" fmla="*/ 943459 h 995578"/>
                <a:gd name="connsiteX5" fmla="*/ 464810 w 1319366"/>
                <a:gd name="connsiteY5" fmla="*/ 943312 h 995578"/>
                <a:gd name="connsiteX6" fmla="*/ 310762 w 1319366"/>
                <a:gd name="connsiteY6" fmla="*/ 794570 h 995578"/>
                <a:gd name="connsiteX7" fmla="*/ 562871 w 1319366"/>
                <a:gd name="connsiteY7" fmla="*/ 148 h 995578"/>
                <a:gd name="connsiteX8" fmla="*/ 937464 w 1319366"/>
                <a:gd name="connsiteY8" fmla="*/ 93426 h 995578"/>
                <a:gd name="connsiteX9" fmla="*/ 1319234 w 1319366"/>
                <a:gd name="connsiteY9" fmla="*/ 721763 h 995578"/>
                <a:gd name="connsiteX10" fmla="*/ 1310846 w 1319366"/>
                <a:gd name="connsiteY10" fmla="*/ 853596 h 995578"/>
                <a:gd name="connsiteX11" fmla="*/ 1278218 w 1319366"/>
                <a:gd name="connsiteY11" fmla="*/ 985509 h 995578"/>
                <a:gd name="connsiteX12" fmla="*/ 672484 w 1319366"/>
                <a:gd name="connsiteY12" fmla="*/ 995528 h 995578"/>
                <a:gd name="connsiteX13" fmla="*/ 564440 w 1319366"/>
                <a:gd name="connsiteY13" fmla="*/ 982872 h 995578"/>
                <a:gd name="connsiteX14" fmla="*/ 465180 w 1319366"/>
                <a:gd name="connsiteY14" fmla="*/ 943458 h 995578"/>
                <a:gd name="connsiteX15" fmla="*/ 379325 w 1319366"/>
                <a:gd name="connsiteY15" fmla="*/ 880038 h 995578"/>
                <a:gd name="connsiteX16" fmla="*/ 311503 w 1319366"/>
                <a:gd name="connsiteY16" fmla="*/ 794989 h 995578"/>
                <a:gd name="connsiteX17" fmla="*/ 311496 w 1319366"/>
                <a:gd name="connsiteY17" fmla="*/ 794978 h 995578"/>
                <a:gd name="connsiteX18" fmla="*/ 311497 w 1319366"/>
                <a:gd name="connsiteY18" fmla="*/ 794979 h 995578"/>
                <a:gd name="connsiteX19" fmla="*/ 131729 w 1319366"/>
                <a:gd name="connsiteY19" fmla="*/ 495110 h 995578"/>
                <a:gd name="connsiteX20" fmla="*/ 121203 w 1319366"/>
                <a:gd name="connsiteY20" fmla="*/ 477552 h 995578"/>
                <a:gd name="connsiteX21" fmla="*/ 110508 w 1319366"/>
                <a:gd name="connsiteY21" fmla="*/ 459713 h 995578"/>
                <a:gd name="connsiteX22" fmla="*/ 5 w 1319366"/>
                <a:gd name="connsiteY22" fmla="*/ 275390 h 995578"/>
                <a:gd name="connsiteX23" fmla="*/ 7 w 1319366"/>
                <a:gd name="connsiteY23" fmla="*/ 275386 h 995578"/>
                <a:gd name="connsiteX24" fmla="*/ 6 w 1319366"/>
                <a:gd name="connsiteY24" fmla="*/ 275385 h 995578"/>
                <a:gd name="connsiteX25" fmla="*/ 4 w 1319366"/>
                <a:gd name="connsiteY25" fmla="*/ 275389 h 995578"/>
                <a:gd name="connsiteX26" fmla="*/ 0 w 1319366"/>
                <a:gd name="connsiteY26" fmla="*/ 275382 h 995578"/>
                <a:gd name="connsiteX27" fmla="*/ 94764 w 1319366"/>
                <a:gd name="connsiteY27" fmla="*/ 177989 h 995578"/>
                <a:gd name="connsiteX28" fmla="*/ 202268 w 1319366"/>
                <a:gd name="connsiteY28" fmla="*/ 101220 h 995578"/>
                <a:gd name="connsiteX29" fmla="*/ 536705 w 1319366"/>
                <a:gd name="connsiteY29" fmla="*/ 659698 h 995578"/>
                <a:gd name="connsiteX30" fmla="*/ 592673 w 1319366"/>
                <a:gd name="connsiteY30" fmla="*/ 714028 h 995578"/>
                <a:gd name="connsiteX31" fmla="*/ 592680 w 1319366"/>
                <a:gd name="connsiteY31" fmla="*/ 714031 h 995578"/>
                <a:gd name="connsiteX32" fmla="*/ 561327 w 1319366"/>
                <a:gd name="connsiteY32" fmla="*/ 690804 h 995578"/>
                <a:gd name="connsiteX33" fmla="*/ 536711 w 1319366"/>
                <a:gd name="connsiteY33" fmla="*/ 659701 h 995578"/>
                <a:gd name="connsiteX34" fmla="*/ 202274 w 1319366"/>
                <a:gd name="connsiteY34" fmla="*/ 101224 h 995578"/>
                <a:gd name="connsiteX35" fmla="*/ 562871 w 1319366"/>
                <a:gd name="connsiteY35" fmla="*/ 148 h 995578"/>
                <a:gd name="connsiteX0" fmla="*/ 310762 w 1319366"/>
                <a:gd name="connsiteY0" fmla="*/ 794570 h 995578"/>
                <a:gd name="connsiteX1" fmla="*/ 311496 w 1319366"/>
                <a:gd name="connsiteY1" fmla="*/ 794979 h 995578"/>
                <a:gd name="connsiteX2" fmla="*/ 311503 w 1319366"/>
                <a:gd name="connsiteY2" fmla="*/ 794990 h 995578"/>
                <a:gd name="connsiteX3" fmla="*/ 379325 w 1319366"/>
                <a:gd name="connsiteY3" fmla="*/ 880039 h 995578"/>
                <a:gd name="connsiteX4" fmla="*/ 465180 w 1319366"/>
                <a:gd name="connsiteY4" fmla="*/ 943459 h 995578"/>
                <a:gd name="connsiteX5" fmla="*/ 464810 w 1319366"/>
                <a:gd name="connsiteY5" fmla="*/ 943312 h 995578"/>
                <a:gd name="connsiteX6" fmla="*/ 310762 w 1319366"/>
                <a:gd name="connsiteY6" fmla="*/ 794570 h 995578"/>
                <a:gd name="connsiteX7" fmla="*/ 562871 w 1319366"/>
                <a:gd name="connsiteY7" fmla="*/ 148 h 995578"/>
                <a:gd name="connsiteX8" fmla="*/ 937464 w 1319366"/>
                <a:gd name="connsiteY8" fmla="*/ 93426 h 995578"/>
                <a:gd name="connsiteX9" fmla="*/ 1319234 w 1319366"/>
                <a:gd name="connsiteY9" fmla="*/ 721763 h 995578"/>
                <a:gd name="connsiteX10" fmla="*/ 1310846 w 1319366"/>
                <a:gd name="connsiteY10" fmla="*/ 853596 h 995578"/>
                <a:gd name="connsiteX11" fmla="*/ 1278218 w 1319366"/>
                <a:gd name="connsiteY11" fmla="*/ 985509 h 995578"/>
                <a:gd name="connsiteX12" fmla="*/ 672484 w 1319366"/>
                <a:gd name="connsiteY12" fmla="*/ 995528 h 995578"/>
                <a:gd name="connsiteX13" fmla="*/ 564440 w 1319366"/>
                <a:gd name="connsiteY13" fmla="*/ 982872 h 995578"/>
                <a:gd name="connsiteX14" fmla="*/ 465180 w 1319366"/>
                <a:gd name="connsiteY14" fmla="*/ 943458 h 995578"/>
                <a:gd name="connsiteX15" fmla="*/ 379325 w 1319366"/>
                <a:gd name="connsiteY15" fmla="*/ 880038 h 995578"/>
                <a:gd name="connsiteX16" fmla="*/ 311503 w 1319366"/>
                <a:gd name="connsiteY16" fmla="*/ 794989 h 995578"/>
                <a:gd name="connsiteX17" fmla="*/ 311496 w 1319366"/>
                <a:gd name="connsiteY17" fmla="*/ 794978 h 995578"/>
                <a:gd name="connsiteX18" fmla="*/ 311497 w 1319366"/>
                <a:gd name="connsiteY18" fmla="*/ 794979 h 995578"/>
                <a:gd name="connsiteX19" fmla="*/ 131729 w 1319366"/>
                <a:gd name="connsiteY19" fmla="*/ 495110 h 995578"/>
                <a:gd name="connsiteX20" fmla="*/ 121203 w 1319366"/>
                <a:gd name="connsiteY20" fmla="*/ 477552 h 995578"/>
                <a:gd name="connsiteX21" fmla="*/ 110508 w 1319366"/>
                <a:gd name="connsiteY21" fmla="*/ 459713 h 995578"/>
                <a:gd name="connsiteX22" fmla="*/ 5 w 1319366"/>
                <a:gd name="connsiteY22" fmla="*/ 275390 h 995578"/>
                <a:gd name="connsiteX23" fmla="*/ 7 w 1319366"/>
                <a:gd name="connsiteY23" fmla="*/ 275386 h 995578"/>
                <a:gd name="connsiteX24" fmla="*/ 6 w 1319366"/>
                <a:gd name="connsiteY24" fmla="*/ 275385 h 995578"/>
                <a:gd name="connsiteX25" fmla="*/ 4 w 1319366"/>
                <a:gd name="connsiteY25" fmla="*/ 275389 h 995578"/>
                <a:gd name="connsiteX26" fmla="*/ 0 w 1319366"/>
                <a:gd name="connsiteY26" fmla="*/ 275382 h 995578"/>
                <a:gd name="connsiteX27" fmla="*/ 94764 w 1319366"/>
                <a:gd name="connsiteY27" fmla="*/ 177989 h 995578"/>
                <a:gd name="connsiteX28" fmla="*/ 202268 w 1319366"/>
                <a:gd name="connsiteY28" fmla="*/ 101220 h 995578"/>
                <a:gd name="connsiteX29" fmla="*/ 536705 w 1319366"/>
                <a:gd name="connsiteY29" fmla="*/ 659698 h 995578"/>
                <a:gd name="connsiteX30" fmla="*/ 592673 w 1319366"/>
                <a:gd name="connsiteY30" fmla="*/ 714028 h 995578"/>
                <a:gd name="connsiteX31" fmla="*/ 592680 w 1319366"/>
                <a:gd name="connsiteY31" fmla="*/ 714031 h 995578"/>
                <a:gd name="connsiteX32" fmla="*/ 536711 w 1319366"/>
                <a:gd name="connsiteY32" fmla="*/ 659701 h 995578"/>
                <a:gd name="connsiteX33" fmla="*/ 202274 w 1319366"/>
                <a:gd name="connsiteY33" fmla="*/ 101224 h 995578"/>
                <a:gd name="connsiteX34" fmla="*/ 562871 w 1319366"/>
                <a:gd name="connsiteY34" fmla="*/ 148 h 995578"/>
                <a:gd name="connsiteX0" fmla="*/ 310762 w 1319366"/>
                <a:gd name="connsiteY0" fmla="*/ 794570 h 995578"/>
                <a:gd name="connsiteX1" fmla="*/ 311496 w 1319366"/>
                <a:gd name="connsiteY1" fmla="*/ 794979 h 995578"/>
                <a:gd name="connsiteX2" fmla="*/ 311503 w 1319366"/>
                <a:gd name="connsiteY2" fmla="*/ 794990 h 995578"/>
                <a:gd name="connsiteX3" fmla="*/ 379325 w 1319366"/>
                <a:gd name="connsiteY3" fmla="*/ 880039 h 995578"/>
                <a:gd name="connsiteX4" fmla="*/ 465180 w 1319366"/>
                <a:gd name="connsiteY4" fmla="*/ 943459 h 995578"/>
                <a:gd name="connsiteX5" fmla="*/ 464810 w 1319366"/>
                <a:gd name="connsiteY5" fmla="*/ 943312 h 995578"/>
                <a:gd name="connsiteX6" fmla="*/ 310762 w 1319366"/>
                <a:gd name="connsiteY6" fmla="*/ 794570 h 995578"/>
                <a:gd name="connsiteX7" fmla="*/ 562871 w 1319366"/>
                <a:gd name="connsiteY7" fmla="*/ 148 h 995578"/>
                <a:gd name="connsiteX8" fmla="*/ 937464 w 1319366"/>
                <a:gd name="connsiteY8" fmla="*/ 93426 h 995578"/>
                <a:gd name="connsiteX9" fmla="*/ 1319234 w 1319366"/>
                <a:gd name="connsiteY9" fmla="*/ 721763 h 995578"/>
                <a:gd name="connsiteX10" fmla="*/ 1310846 w 1319366"/>
                <a:gd name="connsiteY10" fmla="*/ 853596 h 995578"/>
                <a:gd name="connsiteX11" fmla="*/ 1278218 w 1319366"/>
                <a:gd name="connsiteY11" fmla="*/ 985509 h 995578"/>
                <a:gd name="connsiteX12" fmla="*/ 672484 w 1319366"/>
                <a:gd name="connsiteY12" fmla="*/ 995528 h 995578"/>
                <a:gd name="connsiteX13" fmla="*/ 564440 w 1319366"/>
                <a:gd name="connsiteY13" fmla="*/ 982872 h 995578"/>
                <a:gd name="connsiteX14" fmla="*/ 465180 w 1319366"/>
                <a:gd name="connsiteY14" fmla="*/ 943458 h 995578"/>
                <a:gd name="connsiteX15" fmla="*/ 379325 w 1319366"/>
                <a:gd name="connsiteY15" fmla="*/ 880038 h 995578"/>
                <a:gd name="connsiteX16" fmla="*/ 311503 w 1319366"/>
                <a:gd name="connsiteY16" fmla="*/ 794989 h 995578"/>
                <a:gd name="connsiteX17" fmla="*/ 311496 w 1319366"/>
                <a:gd name="connsiteY17" fmla="*/ 794978 h 995578"/>
                <a:gd name="connsiteX18" fmla="*/ 311497 w 1319366"/>
                <a:gd name="connsiteY18" fmla="*/ 794979 h 995578"/>
                <a:gd name="connsiteX19" fmla="*/ 131729 w 1319366"/>
                <a:gd name="connsiteY19" fmla="*/ 495110 h 995578"/>
                <a:gd name="connsiteX20" fmla="*/ 121203 w 1319366"/>
                <a:gd name="connsiteY20" fmla="*/ 477552 h 995578"/>
                <a:gd name="connsiteX21" fmla="*/ 110508 w 1319366"/>
                <a:gd name="connsiteY21" fmla="*/ 459713 h 995578"/>
                <a:gd name="connsiteX22" fmla="*/ 5 w 1319366"/>
                <a:gd name="connsiteY22" fmla="*/ 275390 h 995578"/>
                <a:gd name="connsiteX23" fmla="*/ 7 w 1319366"/>
                <a:gd name="connsiteY23" fmla="*/ 275386 h 995578"/>
                <a:gd name="connsiteX24" fmla="*/ 6 w 1319366"/>
                <a:gd name="connsiteY24" fmla="*/ 275385 h 995578"/>
                <a:gd name="connsiteX25" fmla="*/ 4 w 1319366"/>
                <a:gd name="connsiteY25" fmla="*/ 275389 h 995578"/>
                <a:gd name="connsiteX26" fmla="*/ 0 w 1319366"/>
                <a:gd name="connsiteY26" fmla="*/ 275382 h 995578"/>
                <a:gd name="connsiteX27" fmla="*/ 94764 w 1319366"/>
                <a:gd name="connsiteY27" fmla="*/ 177989 h 995578"/>
                <a:gd name="connsiteX28" fmla="*/ 202268 w 1319366"/>
                <a:gd name="connsiteY28" fmla="*/ 101220 h 995578"/>
                <a:gd name="connsiteX29" fmla="*/ 536705 w 1319366"/>
                <a:gd name="connsiteY29" fmla="*/ 659698 h 995578"/>
                <a:gd name="connsiteX30" fmla="*/ 592673 w 1319366"/>
                <a:gd name="connsiteY30" fmla="*/ 714028 h 995578"/>
                <a:gd name="connsiteX31" fmla="*/ 536711 w 1319366"/>
                <a:gd name="connsiteY31" fmla="*/ 659701 h 995578"/>
                <a:gd name="connsiteX32" fmla="*/ 202274 w 1319366"/>
                <a:gd name="connsiteY32" fmla="*/ 101224 h 995578"/>
                <a:gd name="connsiteX33" fmla="*/ 562871 w 1319366"/>
                <a:gd name="connsiteY33" fmla="*/ 148 h 995578"/>
                <a:gd name="connsiteX0" fmla="*/ 310762 w 1319366"/>
                <a:gd name="connsiteY0" fmla="*/ 794570 h 995578"/>
                <a:gd name="connsiteX1" fmla="*/ 311496 w 1319366"/>
                <a:gd name="connsiteY1" fmla="*/ 794979 h 995578"/>
                <a:gd name="connsiteX2" fmla="*/ 311503 w 1319366"/>
                <a:gd name="connsiteY2" fmla="*/ 794990 h 995578"/>
                <a:gd name="connsiteX3" fmla="*/ 379325 w 1319366"/>
                <a:gd name="connsiteY3" fmla="*/ 880039 h 995578"/>
                <a:gd name="connsiteX4" fmla="*/ 465180 w 1319366"/>
                <a:gd name="connsiteY4" fmla="*/ 943459 h 995578"/>
                <a:gd name="connsiteX5" fmla="*/ 464810 w 1319366"/>
                <a:gd name="connsiteY5" fmla="*/ 943312 h 995578"/>
                <a:gd name="connsiteX6" fmla="*/ 310762 w 1319366"/>
                <a:gd name="connsiteY6" fmla="*/ 794570 h 995578"/>
                <a:gd name="connsiteX7" fmla="*/ 562871 w 1319366"/>
                <a:gd name="connsiteY7" fmla="*/ 148 h 995578"/>
                <a:gd name="connsiteX8" fmla="*/ 937464 w 1319366"/>
                <a:gd name="connsiteY8" fmla="*/ 93426 h 995578"/>
                <a:gd name="connsiteX9" fmla="*/ 1319234 w 1319366"/>
                <a:gd name="connsiteY9" fmla="*/ 721763 h 995578"/>
                <a:gd name="connsiteX10" fmla="*/ 1310846 w 1319366"/>
                <a:gd name="connsiteY10" fmla="*/ 853596 h 995578"/>
                <a:gd name="connsiteX11" fmla="*/ 1278218 w 1319366"/>
                <a:gd name="connsiteY11" fmla="*/ 985509 h 995578"/>
                <a:gd name="connsiteX12" fmla="*/ 672484 w 1319366"/>
                <a:gd name="connsiteY12" fmla="*/ 995528 h 995578"/>
                <a:gd name="connsiteX13" fmla="*/ 564440 w 1319366"/>
                <a:gd name="connsiteY13" fmla="*/ 982872 h 995578"/>
                <a:gd name="connsiteX14" fmla="*/ 465180 w 1319366"/>
                <a:gd name="connsiteY14" fmla="*/ 943458 h 995578"/>
                <a:gd name="connsiteX15" fmla="*/ 379325 w 1319366"/>
                <a:gd name="connsiteY15" fmla="*/ 880038 h 995578"/>
                <a:gd name="connsiteX16" fmla="*/ 311503 w 1319366"/>
                <a:gd name="connsiteY16" fmla="*/ 794989 h 995578"/>
                <a:gd name="connsiteX17" fmla="*/ 311496 w 1319366"/>
                <a:gd name="connsiteY17" fmla="*/ 794978 h 995578"/>
                <a:gd name="connsiteX18" fmla="*/ 311497 w 1319366"/>
                <a:gd name="connsiteY18" fmla="*/ 794979 h 995578"/>
                <a:gd name="connsiteX19" fmla="*/ 131729 w 1319366"/>
                <a:gd name="connsiteY19" fmla="*/ 495110 h 995578"/>
                <a:gd name="connsiteX20" fmla="*/ 121203 w 1319366"/>
                <a:gd name="connsiteY20" fmla="*/ 477552 h 995578"/>
                <a:gd name="connsiteX21" fmla="*/ 110508 w 1319366"/>
                <a:gd name="connsiteY21" fmla="*/ 459713 h 995578"/>
                <a:gd name="connsiteX22" fmla="*/ 5 w 1319366"/>
                <a:gd name="connsiteY22" fmla="*/ 275390 h 995578"/>
                <a:gd name="connsiteX23" fmla="*/ 7 w 1319366"/>
                <a:gd name="connsiteY23" fmla="*/ 275386 h 995578"/>
                <a:gd name="connsiteX24" fmla="*/ 6 w 1319366"/>
                <a:gd name="connsiteY24" fmla="*/ 275385 h 995578"/>
                <a:gd name="connsiteX25" fmla="*/ 4 w 1319366"/>
                <a:gd name="connsiteY25" fmla="*/ 275389 h 995578"/>
                <a:gd name="connsiteX26" fmla="*/ 0 w 1319366"/>
                <a:gd name="connsiteY26" fmla="*/ 275382 h 995578"/>
                <a:gd name="connsiteX27" fmla="*/ 94764 w 1319366"/>
                <a:gd name="connsiteY27" fmla="*/ 177989 h 995578"/>
                <a:gd name="connsiteX28" fmla="*/ 202268 w 1319366"/>
                <a:gd name="connsiteY28" fmla="*/ 101220 h 995578"/>
                <a:gd name="connsiteX29" fmla="*/ 536705 w 1319366"/>
                <a:gd name="connsiteY29" fmla="*/ 659698 h 995578"/>
                <a:gd name="connsiteX30" fmla="*/ 536711 w 1319366"/>
                <a:gd name="connsiteY30" fmla="*/ 659701 h 995578"/>
                <a:gd name="connsiteX31" fmla="*/ 202274 w 1319366"/>
                <a:gd name="connsiteY31" fmla="*/ 101224 h 995578"/>
                <a:gd name="connsiteX32" fmla="*/ 562871 w 1319366"/>
                <a:gd name="connsiteY32" fmla="*/ 148 h 995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319366" h="995578">
                  <a:moveTo>
                    <a:pt x="310762" y="794570"/>
                  </a:moveTo>
                  <a:lnTo>
                    <a:pt x="311496" y="794979"/>
                  </a:lnTo>
                  <a:cubicBezTo>
                    <a:pt x="311498" y="794983"/>
                    <a:pt x="311501" y="794986"/>
                    <a:pt x="311503" y="794990"/>
                  </a:cubicBezTo>
                  <a:cubicBezTo>
                    <a:pt x="330489" y="826591"/>
                    <a:pt x="353374" y="855095"/>
                    <a:pt x="379325" y="880039"/>
                  </a:cubicBezTo>
                  <a:lnTo>
                    <a:pt x="465180" y="943459"/>
                  </a:lnTo>
                  <a:lnTo>
                    <a:pt x="464810" y="943312"/>
                  </a:lnTo>
                  <a:cubicBezTo>
                    <a:pt x="402305" y="908587"/>
                    <a:pt x="348737" y="857774"/>
                    <a:pt x="310762" y="794570"/>
                  </a:cubicBezTo>
                  <a:close/>
                  <a:moveTo>
                    <a:pt x="562871" y="148"/>
                  </a:moveTo>
                  <a:cubicBezTo>
                    <a:pt x="689639" y="-2389"/>
                    <a:pt x="818739" y="27468"/>
                    <a:pt x="937464" y="93426"/>
                  </a:cubicBezTo>
                  <a:cubicBezTo>
                    <a:pt x="1174906" y="225340"/>
                    <a:pt x="1311675" y="468790"/>
                    <a:pt x="1319234" y="721763"/>
                  </a:cubicBezTo>
                  <a:cubicBezTo>
                    <a:pt x="1319974" y="765737"/>
                    <a:pt x="1317673" y="809954"/>
                    <a:pt x="1310846" y="853596"/>
                  </a:cubicBezTo>
                  <a:cubicBezTo>
                    <a:pt x="1304357" y="898383"/>
                    <a:pt x="1293344" y="942606"/>
                    <a:pt x="1278218" y="985509"/>
                  </a:cubicBezTo>
                  <a:lnTo>
                    <a:pt x="672484" y="995528"/>
                  </a:lnTo>
                  <a:cubicBezTo>
                    <a:pt x="635621" y="996102"/>
                    <a:pt x="599329" y="991729"/>
                    <a:pt x="564440" y="982872"/>
                  </a:cubicBezTo>
                  <a:lnTo>
                    <a:pt x="465180" y="943458"/>
                  </a:lnTo>
                  <a:lnTo>
                    <a:pt x="379325" y="880038"/>
                  </a:lnTo>
                  <a:cubicBezTo>
                    <a:pt x="353374" y="855094"/>
                    <a:pt x="330489" y="826590"/>
                    <a:pt x="311503" y="794989"/>
                  </a:cubicBezTo>
                  <a:cubicBezTo>
                    <a:pt x="311501" y="794985"/>
                    <a:pt x="311498" y="794982"/>
                    <a:pt x="311496" y="794978"/>
                  </a:cubicBezTo>
                  <a:lnTo>
                    <a:pt x="311497" y="794979"/>
                  </a:lnTo>
                  <a:lnTo>
                    <a:pt x="131729" y="495110"/>
                  </a:lnTo>
                  <a:lnTo>
                    <a:pt x="121203" y="477552"/>
                  </a:lnTo>
                  <a:lnTo>
                    <a:pt x="110508" y="459713"/>
                  </a:lnTo>
                  <a:lnTo>
                    <a:pt x="5" y="275390"/>
                  </a:lnTo>
                  <a:cubicBezTo>
                    <a:pt x="6" y="275389"/>
                    <a:pt x="6" y="275387"/>
                    <a:pt x="7" y="275386"/>
                  </a:cubicBezTo>
                  <a:lnTo>
                    <a:pt x="6" y="275385"/>
                  </a:lnTo>
                  <a:cubicBezTo>
                    <a:pt x="5" y="275386"/>
                    <a:pt x="5" y="275388"/>
                    <a:pt x="4" y="275389"/>
                  </a:cubicBezTo>
                  <a:cubicBezTo>
                    <a:pt x="3" y="275387"/>
                    <a:pt x="1" y="275384"/>
                    <a:pt x="0" y="275382"/>
                  </a:cubicBezTo>
                  <a:cubicBezTo>
                    <a:pt x="28846" y="239135"/>
                    <a:pt x="60904" y="207570"/>
                    <a:pt x="94764" y="177989"/>
                  </a:cubicBezTo>
                  <a:cubicBezTo>
                    <a:pt x="128219" y="149140"/>
                    <a:pt x="164546" y="123827"/>
                    <a:pt x="202268" y="101220"/>
                  </a:cubicBezTo>
                  <a:lnTo>
                    <a:pt x="536705" y="659698"/>
                  </a:lnTo>
                  <a:cubicBezTo>
                    <a:pt x="592445" y="752778"/>
                    <a:pt x="592449" y="752780"/>
                    <a:pt x="536711" y="659701"/>
                  </a:cubicBezTo>
                  <a:lnTo>
                    <a:pt x="202274" y="101224"/>
                  </a:lnTo>
                  <a:cubicBezTo>
                    <a:pt x="311668" y="37613"/>
                    <a:pt x="436103" y="2684"/>
                    <a:pt x="562871" y="148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152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350" b="1">
                <a:latin typeface="Biome Light" panose="020B0502040204020203" pitchFamily="34" charset="0"/>
                <a:cs typeface="Biome Light" panose="020B0502040204020203" pitchFamily="34" charset="0"/>
              </a:endParaRPr>
            </a:p>
          </p:txBody>
        </p:sp>
        <p:sp>
          <p:nvSpPr>
            <p:cNvPr id="33" name="Freeform: Shape 44">
              <a:extLst>
                <a:ext uri="{FF2B5EF4-FFF2-40B4-BE49-F238E27FC236}">
                  <a16:creationId xmlns:a16="http://schemas.microsoft.com/office/drawing/2014/main" id="{A4D85464-0171-7853-3986-ADBC3678AE8B}"/>
                </a:ext>
              </a:extLst>
            </p:cNvPr>
            <p:cNvSpPr/>
            <p:nvPr/>
          </p:nvSpPr>
          <p:spPr>
            <a:xfrm>
              <a:off x="3554760" y="4345038"/>
              <a:ext cx="837720" cy="549657"/>
            </a:xfrm>
            <a:custGeom>
              <a:avLst/>
              <a:gdLst>
                <a:gd name="connsiteX0" fmla="*/ 360597 w 1116960"/>
                <a:gd name="connsiteY0" fmla="*/ 149 h 732876"/>
                <a:gd name="connsiteX1" fmla="*/ 735190 w 1116960"/>
                <a:gd name="connsiteY1" fmla="*/ 93427 h 732876"/>
                <a:gd name="connsiteX2" fmla="*/ 1116960 w 1116960"/>
                <a:gd name="connsiteY2" fmla="*/ 721764 h 732876"/>
                <a:gd name="connsiteX3" fmla="*/ 466097 w 1116960"/>
                <a:gd name="connsiteY3" fmla="*/ 732847 h 732876"/>
                <a:gd name="connsiteX4" fmla="*/ 426684 w 1116960"/>
                <a:gd name="connsiteY4" fmla="*/ 728378 h 732876"/>
                <a:gd name="connsiteX5" fmla="*/ 390406 w 1116960"/>
                <a:gd name="connsiteY5" fmla="*/ 714032 h 732876"/>
                <a:gd name="connsiteX6" fmla="*/ 359053 w 1116960"/>
                <a:gd name="connsiteY6" fmla="*/ 690805 h 732876"/>
                <a:gd name="connsiteX7" fmla="*/ 334437 w 1116960"/>
                <a:gd name="connsiteY7" fmla="*/ 659702 h 732876"/>
                <a:gd name="connsiteX8" fmla="*/ 0 w 1116960"/>
                <a:gd name="connsiteY8" fmla="*/ 101225 h 732876"/>
                <a:gd name="connsiteX9" fmla="*/ 360597 w 1116960"/>
                <a:gd name="connsiteY9" fmla="*/ 149 h 732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16960" h="732876">
                  <a:moveTo>
                    <a:pt x="360597" y="149"/>
                  </a:moveTo>
                  <a:cubicBezTo>
                    <a:pt x="487365" y="-2388"/>
                    <a:pt x="616465" y="27469"/>
                    <a:pt x="735190" y="93427"/>
                  </a:cubicBezTo>
                  <a:cubicBezTo>
                    <a:pt x="972632" y="225341"/>
                    <a:pt x="1109401" y="468791"/>
                    <a:pt x="1116960" y="721764"/>
                  </a:cubicBezTo>
                  <a:lnTo>
                    <a:pt x="466097" y="732847"/>
                  </a:lnTo>
                  <a:cubicBezTo>
                    <a:pt x="452638" y="733116"/>
                    <a:pt x="439401" y="731570"/>
                    <a:pt x="426684" y="728378"/>
                  </a:cubicBezTo>
                  <a:lnTo>
                    <a:pt x="390406" y="714032"/>
                  </a:lnTo>
                  <a:lnTo>
                    <a:pt x="359053" y="690805"/>
                  </a:lnTo>
                  <a:cubicBezTo>
                    <a:pt x="349625" y="681695"/>
                    <a:pt x="341319" y="671271"/>
                    <a:pt x="334437" y="659702"/>
                  </a:cubicBezTo>
                  <a:lnTo>
                    <a:pt x="0" y="101225"/>
                  </a:lnTo>
                  <a:cubicBezTo>
                    <a:pt x="109394" y="37614"/>
                    <a:pt x="233829" y="2685"/>
                    <a:pt x="360597" y="149"/>
                  </a:cubicBezTo>
                  <a:close/>
                </a:path>
              </a:pathLst>
            </a:custGeom>
            <a:solidFill>
              <a:schemeClr val="accent1"/>
            </a:solidFill>
            <a:ln w="1152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350" b="1">
                <a:latin typeface="Biome Light" panose="020B0502040204020203" pitchFamily="34" charset="0"/>
                <a:cs typeface="Biome Light" panose="020B0502040204020203" pitchFamily="34" charset="0"/>
              </a:endParaRPr>
            </a:p>
          </p:txBody>
        </p:sp>
      </p:grpSp>
      <p:pic>
        <p:nvPicPr>
          <p:cNvPr id="66" name="Imagen 65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35F08BB1-6DC3-DBAA-74F3-8631CD368F6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9067" r="90556">
                        <a14:foregroundMark x1="9622" y1="50556" x2="9622" y2="50556"/>
                        <a14:foregroundMark x1="9067" y1="51667" x2="9067" y2="51667"/>
                        <a14:foregroundMark x1="74267" y1="55178" x2="74267" y2="55178"/>
                        <a14:foregroundMark x1="90178" y1="33156" x2="90178" y2="33156"/>
                        <a14:foregroundMark x1="90556" y1="34067" x2="90556" y2="34067"/>
                        <a14:foregroundMark x1="90556" y1="34622" x2="90556" y2="34622"/>
                        <a14:foregroundMark x1="85556" y1="35933" x2="85556" y2="35933"/>
                        <a14:foregroundMark x1="85556" y1="34822" x2="85556" y2="348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08" t="20181" r="5468" b="31706"/>
          <a:stretch/>
        </p:blipFill>
        <p:spPr>
          <a:xfrm>
            <a:off x="4966325" y="2924360"/>
            <a:ext cx="2245079" cy="1232740"/>
          </a:xfrm>
          <a:prstGeom prst="rect">
            <a:avLst/>
          </a:prstGeom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052" name="Picture 4" descr="factura ">
            <a:extLst>
              <a:ext uri="{FF2B5EF4-FFF2-40B4-BE49-F238E27FC236}">
                <a16:creationId xmlns:a16="http://schemas.microsoft.com/office/drawing/2014/main" id="{EC1170C0-597A-3789-8DA0-C8DD578AD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824" y="2233470"/>
            <a:ext cx="431035" cy="43103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35">
            <a:extLst>
              <a:ext uri="{FF2B5EF4-FFF2-40B4-BE49-F238E27FC236}">
                <a16:creationId xmlns:a16="http://schemas.microsoft.com/office/drawing/2014/main" id="{2F0DA3E7-D5F2-2CE4-23F0-DC0FF7F78C14}"/>
              </a:ext>
            </a:extLst>
          </p:cNvPr>
          <p:cNvGrpSpPr/>
          <p:nvPr/>
        </p:nvGrpSpPr>
        <p:grpSpPr>
          <a:xfrm>
            <a:off x="1337643" y="1439049"/>
            <a:ext cx="2437311" cy="1236664"/>
            <a:chOff x="332936" y="2750877"/>
            <a:chExt cx="2926080" cy="1236664"/>
          </a:xfrm>
        </p:grpSpPr>
        <p:sp>
          <p:nvSpPr>
            <p:cNvPr id="10" name="TextBox 36">
              <a:extLst>
                <a:ext uri="{FF2B5EF4-FFF2-40B4-BE49-F238E27FC236}">
                  <a16:creationId xmlns:a16="http://schemas.microsoft.com/office/drawing/2014/main" id="{90DD3A02-90FC-2627-A85D-93604D9622E3}"/>
                </a:ext>
              </a:extLst>
            </p:cNvPr>
            <p:cNvSpPr txBox="1"/>
            <p:nvPr/>
          </p:nvSpPr>
          <p:spPr>
            <a:xfrm>
              <a:off x="332936" y="2750877"/>
              <a:ext cx="2926080" cy="338554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>
              <a:defPPr>
                <a:defRPr lang="es-CO"/>
              </a:defPPr>
              <a:lvl1pPr algn="r">
                <a:defRPr sz="2000" b="1">
                  <a:solidFill>
                    <a:schemeClr val="bg1"/>
                  </a:solidFill>
                  <a:latin typeface="Biome Light" panose="020B0502040204020203" pitchFamily="34" charset="0"/>
                  <a:cs typeface="Biome Light" panose="020B0502040204020203" pitchFamily="34" charset="0"/>
                </a:defRPr>
              </a:lvl1pPr>
            </a:lstStyle>
            <a:p>
              <a:r>
                <a:rPr lang="en-US" sz="1600" noProof="1"/>
                <a:t>Beneficios tributarios</a:t>
              </a:r>
            </a:p>
          </p:txBody>
        </p:sp>
        <p:sp>
          <p:nvSpPr>
            <p:cNvPr id="12" name="TextBox 37">
              <a:extLst>
                <a:ext uri="{FF2B5EF4-FFF2-40B4-BE49-F238E27FC236}">
                  <a16:creationId xmlns:a16="http://schemas.microsoft.com/office/drawing/2014/main" id="{0489EE7C-302F-A68F-42A2-777061FEE50E}"/>
                </a:ext>
              </a:extLst>
            </p:cNvPr>
            <p:cNvSpPr txBox="1"/>
            <p:nvPr/>
          </p:nvSpPr>
          <p:spPr>
            <a:xfrm>
              <a:off x="332936" y="3048822"/>
              <a:ext cx="2926080" cy="938719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marR="0" lvl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s-CO" sz="11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" panose="00000500000000000000" pitchFamily="2" charset="0"/>
                </a:rPr>
                <a:t>Exclusión de IVA 19%</a:t>
              </a:r>
            </a:p>
            <a:p>
              <a:pPr marR="0" lvl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s-CO" sz="11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" panose="00000500000000000000" pitchFamily="2" charset="0"/>
                </a:rPr>
                <a:t>Deducción de renta 25%</a:t>
              </a:r>
            </a:p>
            <a:p>
              <a:pPr marR="0" lvl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s-CO" sz="11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" panose="00000500000000000000" pitchFamily="2" charset="0"/>
                </a:rPr>
                <a:t>Arancel 5%</a:t>
              </a:r>
            </a:p>
            <a:p>
              <a:pPr marR="0" lvl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s-CO" sz="11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" panose="00000500000000000000" pitchFamily="2" charset="0"/>
                </a:rPr>
                <a:t>Impuesto </a:t>
              </a:r>
              <a:r>
                <a:rPr kumimoji="0" lang="es-CO" sz="11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" panose="00000500000000000000" pitchFamily="2" charset="0"/>
                </a:rPr>
                <a:t>&lt;1% </a:t>
              </a:r>
              <a:r>
                <a:rPr kumimoji="0" lang="es-CO" sz="11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" panose="00000500000000000000" pitchFamily="2" charset="0"/>
                </a:rPr>
                <a:t>Valor comercial</a:t>
              </a:r>
            </a:p>
            <a:p>
              <a:pPr marR="0" lvl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s-CO" sz="11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" panose="00000500000000000000" pitchFamily="2" charset="0"/>
                </a:rPr>
                <a:t>10 años </a:t>
              </a:r>
              <a:r>
                <a:rPr kumimoji="0" lang="es-CO" sz="11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" panose="00000500000000000000" pitchFamily="2" charset="0"/>
                </a:rPr>
                <a:t>sin certificados de emisiones</a:t>
              </a:r>
            </a:p>
          </p:txBody>
        </p:sp>
      </p:grpSp>
      <p:grpSp>
        <p:nvGrpSpPr>
          <p:cNvPr id="14" name="Group 35">
            <a:extLst>
              <a:ext uri="{FF2B5EF4-FFF2-40B4-BE49-F238E27FC236}">
                <a16:creationId xmlns:a16="http://schemas.microsoft.com/office/drawing/2014/main" id="{6A775EFB-AA82-2351-97FF-0969067B6655}"/>
              </a:ext>
            </a:extLst>
          </p:cNvPr>
          <p:cNvGrpSpPr/>
          <p:nvPr/>
        </p:nvGrpSpPr>
        <p:grpSpPr>
          <a:xfrm>
            <a:off x="500672" y="3423816"/>
            <a:ext cx="2437311" cy="808870"/>
            <a:chOff x="14599" y="2504656"/>
            <a:chExt cx="2926080" cy="808870"/>
          </a:xfrm>
        </p:grpSpPr>
        <p:sp>
          <p:nvSpPr>
            <p:cNvPr id="15" name="TextBox 36">
              <a:extLst>
                <a:ext uri="{FF2B5EF4-FFF2-40B4-BE49-F238E27FC236}">
                  <a16:creationId xmlns:a16="http://schemas.microsoft.com/office/drawing/2014/main" id="{93FBEFE9-0AFD-8A11-F0B8-624E1E404839}"/>
                </a:ext>
              </a:extLst>
            </p:cNvPr>
            <p:cNvSpPr txBox="1"/>
            <p:nvPr/>
          </p:nvSpPr>
          <p:spPr>
            <a:xfrm>
              <a:off x="653987" y="2504656"/>
              <a:ext cx="2283978" cy="584775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>
              <a:defPPr>
                <a:defRPr lang="es-CO"/>
              </a:defPPr>
              <a:lvl1pPr algn="ctr">
                <a:defRPr sz="1600" b="1">
                  <a:solidFill>
                    <a:schemeClr val="bg1"/>
                  </a:solidFill>
                  <a:latin typeface="Biome Light" panose="020B0502040204020203" pitchFamily="34" charset="0"/>
                  <a:cs typeface="Biome Light" panose="020B0502040204020203" pitchFamily="34" charset="0"/>
                </a:defRPr>
              </a:lvl1pPr>
            </a:lstStyle>
            <a:p>
              <a:pPr algn="r"/>
              <a:r>
                <a:rPr lang="en-US" noProof="1"/>
                <a:t>Beneficios de circulación urbana</a:t>
              </a:r>
            </a:p>
          </p:txBody>
        </p:sp>
        <p:sp>
          <p:nvSpPr>
            <p:cNvPr id="16" name="TextBox 37">
              <a:extLst>
                <a:ext uri="{FF2B5EF4-FFF2-40B4-BE49-F238E27FC236}">
                  <a16:creationId xmlns:a16="http://schemas.microsoft.com/office/drawing/2014/main" id="{0CA2708E-CC53-79E2-E95E-759FA8C06989}"/>
                </a:ext>
              </a:extLst>
            </p:cNvPr>
            <p:cNvSpPr txBox="1"/>
            <p:nvPr/>
          </p:nvSpPr>
          <p:spPr>
            <a:xfrm>
              <a:off x="14599" y="3051916"/>
              <a:ext cx="2926080" cy="261610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1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" panose="00000500000000000000" pitchFamily="2" charset="0"/>
                </a:rPr>
                <a:t>Sin pico y placa ni restricción ambiental.</a:t>
              </a:r>
            </a:p>
          </p:txBody>
        </p:sp>
      </p:grpSp>
      <p:sp>
        <p:nvSpPr>
          <p:cNvPr id="20" name="TextBox 36">
            <a:extLst>
              <a:ext uri="{FF2B5EF4-FFF2-40B4-BE49-F238E27FC236}">
                <a16:creationId xmlns:a16="http://schemas.microsoft.com/office/drawing/2014/main" id="{3F20F22B-9439-AF74-3D0C-CAF9879C16A4}"/>
              </a:ext>
            </a:extLst>
          </p:cNvPr>
          <p:cNvSpPr txBox="1"/>
          <p:nvPr/>
        </p:nvSpPr>
        <p:spPr>
          <a:xfrm>
            <a:off x="8164448" y="5152534"/>
            <a:ext cx="2437311" cy="338554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>
            <a:defPPr>
              <a:defRPr lang="es-CO"/>
            </a:defPPr>
            <a:lvl1pPr algn="ctr">
              <a:defRPr sz="1600" b="1">
                <a:solidFill>
                  <a:schemeClr val="bg1"/>
                </a:solidFill>
                <a:latin typeface="Biome Light" panose="020B0502040204020203" pitchFamily="34" charset="0"/>
                <a:cs typeface="Biome Light" panose="020B0502040204020203" pitchFamily="34" charset="0"/>
              </a:defRPr>
            </a:lvl1pPr>
          </a:lstStyle>
          <a:p>
            <a:pPr algn="l"/>
            <a:r>
              <a:rPr lang="en-US" noProof="1"/>
              <a:t>Bonos de Descuentos</a:t>
            </a:r>
          </a:p>
        </p:txBody>
      </p:sp>
      <p:sp>
        <p:nvSpPr>
          <p:cNvPr id="23" name="TextBox 37">
            <a:extLst>
              <a:ext uri="{FF2B5EF4-FFF2-40B4-BE49-F238E27FC236}">
                <a16:creationId xmlns:a16="http://schemas.microsoft.com/office/drawing/2014/main" id="{204028FF-AAE6-3566-9C2A-BD7FF51A946D}"/>
              </a:ext>
            </a:extLst>
          </p:cNvPr>
          <p:cNvSpPr txBox="1"/>
          <p:nvPr/>
        </p:nvSpPr>
        <p:spPr>
          <a:xfrm>
            <a:off x="8164448" y="2335107"/>
            <a:ext cx="3188677" cy="600164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MX" sz="1100" kern="0">
                <a:solidFill>
                  <a:prstClr val="white"/>
                </a:solidFill>
                <a:latin typeface="Titillium Web" panose="00000500000000000000" pitchFamily="2" charset="0"/>
              </a:rPr>
              <a:t>Reconocimiento económico de hasta $163 M por sustituir vehiculo </a:t>
            </a:r>
            <a:r>
              <a:rPr lang="es-MX" sz="1100" kern="0" err="1">
                <a:solidFill>
                  <a:prstClr val="white"/>
                </a:solidFill>
                <a:latin typeface="Titillium Web" panose="00000500000000000000" pitchFamily="2" charset="0"/>
              </a:rPr>
              <a:t>chatarrizado</a:t>
            </a:r>
            <a:r>
              <a:rPr lang="es-MX" sz="1100" kern="0">
                <a:solidFill>
                  <a:prstClr val="white"/>
                </a:solidFill>
                <a:latin typeface="Titillium Web" panose="00000500000000000000" pitchFamily="2" charset="0"/>
              </a:rPr>
              <a:t> con un vehiculo dedicado a GNV</a:t>
            </a:r>
            <a:r>
              <a:rPr lang="es-CO" sz="1100" kern="0">
                <a:solidFill>
                  <a:prstClr val="white"/>
                </a:solidFill>
                <a:latin typeface="Titillium Web" panose="00000500000000000000" pitchFamily="2" charset="0"/>
              </a:rPr>
              <a:t>.</a:t>
            </a:r>
            <a:endParaRPr kumimoji="0" lang="es-MX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tillium Web" panose="00000500000000000000" pitchFamily="2" charset="0"/>
            </a:endParaRPr>
          </a:p>
        </p:txBody>
      </p:sp>
      <p:sp>
        <p:nvSpPr>
          <p:cNvPr id="25" name="TextBox 36">
            <a:extLst>
              <a:ext uri="{FF2B5EF4-FFF2-40B4-BE49-F238E27FC236}">
                <a16:creationId xmlns:a16="http://schemas.microsoft.com/office/drawing/2014/main" id="{D98177BC-4C01-BD71-162C-B9D484BFBC2E}"/>
              </a:ext>
            </a:extLst>
          </p:cNvPr>
          <p:cNvSpPr txBox="1"/>
          <p:nvPr/>
        </p:nvSpPr>
        <p:spPr>
          <a:xfrm>
            <a:off x="8164448" y="1440084"/>
            <a:ext cx="3364533" cy="830997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>
            <a:defPPr>
              <a:defRPr lang="es-CO"/>
            </a:defPPr>
            <a:lvl1pPr algn="ctr">
              <a:defRPr sz="1600" b="1">
                <a:solidFill>
                  <a:schemeClr val="bg1"/>
                </a:solidFill>
                <a:latin typeface="Biome Light" panose="020B0502040204020203" pitchFamily="34" charset="0"/>
                <a:cs typeface="Biome Light" panose="020B0502040204020203" pitchFamily="34" charset="0"/>
              </a:defRPr>
            </a:lvl1pPr>
          </a:lstStyle>
          <a:p>
            <a:pPr algn="l"/>
            <a:r>
              <a:rPr lang="es-MX" noProof="1"/>
              <a:t>Programa de modernización parque automotor de carga </a:t>
            </a:r>
          </a:p>
          <a:p>
            <a:pPr algn="l"/>
            <a:r>
              <a:rPr lang="es-MX" noProof="1"/>
              <a:t>&gt; 10,5 Tn</a:t>
            </a:r>
          </a:p>
        </p:txBody>
      </p:sp>
      <p:grpSp>
        <p:nvGrpSpPr>
          <p:cNvPr id="57" name="Group 35">
            <a:extLst>
              <a:ext uri="{FF2B5EF4-FFF2-40B4-BE49-F238E27FC236}">
                <a16:creationId xmlns:a16="http://schemas.microsoft.com/office/drawing/2014/main" id="{81FAD1E9-A6C3-5456-F158-9AA1ED2AFD1A}"/>
              </a:ext>
            </a:extLst>
          </p:cNvPr>
          <p:cNvGrpSpPr/>
          <p:nvPr/>
        </p:nvGrpSpPr>
        <p:grpSpPr>
          <a:xfrm>
            <a:off x="968605" y="5108182"/>
            <a:ext cx="2806349" cy="1263770"/>
            <a:chOff x="421005" y="2617869"/>
            <a:chExt cx="3198720" cy="1263770"/>
          </a:xfrm>
        </p:grpSpPr>
        <p:sp>
          <p:nvSpPr>
            <p:cNvPr id="59" name="TextBox 36">
              <a:extLst>
                <a:ext uri="{FF2B5EF4-FFF2-40B4-BE49-F238E27FC236}">
                  <a16:creationId xmlns:a16="http://schemas.microsoft.com/office/drawing/2014/main" id="{B67C1626-4F23-68B8-D2A6-D4FA8EAE0702}"/>
                </a:ext>
              </a:extLst>
            </p:cNvPr>
            <p:cNvSpPr txBox="1"/>
            <p:nvPr/>
          </p:nvSpPr>
          <p:spPr>
            <a:xfrm>
              <a:off x="936371" y="2617869"/>
              <a:ext cx="2616462" cy="338554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marR="0" lvl="0" indent="0" algn="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b="1" noProof="1">
                  <a:solidFill>
                    <a:schemeClr val="bg1"/>
                  </a:solidFill>
                  <a:latin typeface="Biome Light" panose="020B0502040204020203" pitchFamily="34" charset="0"/>
                  <a:cs typeface="Biome Light" panose="020B0502040204020203" pitchFamily="34" charset="0"/>
                </a:rPr>
                <a:t>Demanda esencial</a:t>
              </a:r>
            </a:p>
          </p:txBody>
        </p:sp>
        <p:sp>
          <p:nvSpPr>
            <p:cNvPr id="60" name="TextBox 37">
              <a:extLst>
                <a:ext uri="{FF2B5EF4-FFF2-40B4-BE49-F238E27FC236}">
                  <a16:creationId xmlns:a16="http://schemas.microsoft.com/office/drawing/2014/main" id="{CA9324EB-23AE-3113-0DA3-5B823B5B729E}"/>
                </a:ext>
              </a:extLst>
            </p:cNvPr>
            <p:cNvSpPr txBox="1"/>
            <p:nvPr/>
          </p:nvSpPr>
          <p:spPr>
            <a:xfrm>
              <a:off x="421005" y="2942920"/>
              <a:ext cx="3198720" cy="938719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1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" panose="00000500000000000000" pitchFamily="2" charset="0"/>
                </a:rPr>
                <a:t>Ante un evento extraordinario de desabastecimiento de gas, los usuarios de GNCV son considerados los 2° en prioridad, solo después de los usuarios residenciales.</a:t>
              </a:r>
            </a:p>
            <a:p>
              <a:pPr marL="171450" marR="0" lvl="0" indent="-17145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s-MX" sz="1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tillium Web" panose="00000500000000000000" pitchFamily="2" charset="0"/>
              </a:endParaRPr>
            </a:p>
          </p:txBody>
        </p:sp>
      </p:grpSp>
      <p:sp>
        <p:nvSpPr>
          <p:cNvPr id="61" name="TextBox 36">
            <a:extLst>
              <a:ext uri="{FF2B5EF4-FFF2-40B4-BE49-F238E27FC236}">
                <a16:creationId xmlns:a16="http://schemas.microsoft.com/office/drawing/2014/main" id="{A184508E-169C-DE60-E28F-1B1C8718660F}"/>
              </a:ext>
            </a:extLst>
          </p:cNvPr>
          <p:cNvSpPr txBox="1"/>
          <p:nvPr/>
        </p:nvSpPr>
        <p:spPr>
          <a:xfrm>
            <a:off x="9091670" y="3307965"/>
            <a:ext cx="2437311" cy="338554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>
            <a:defPPr>
              <a:defRPr lang="es-CO"/>
            </a:defPPr>
            <a:lvl1pPr>
              <a:defRPr sz="1600" b="1">
                <a:solidFill>
                  <a:schemeClr val="bg1"/>
                </a:solidFill>
                <a:latin typeface="Biome Light" panose="020B0502040204020203" pitchFamily="34" charset="0"/>
                <a:cs typeface="Biome Light" panose="020B0502040204020203" pitchFamily="34" charset="0"/>
              </a:defRPr>
            </a:lvl1pPr>
          </a:lstStyle>
          <a:p>
            <a:r>
              <a:rPr lang="en-US" noProof="1"/>
              <a:t>Descuentos</a:t>
            </a:r>
          </a:p>
        </p:txBody>
      </p:sp>
      <p:sp>
        <p:nvSpPr>
          <p:cNvPr id="62" name="TextBox 37">
            <a:extLst>
              <a:ext uri="{FF2B5EF4-FFF2-40B4-BE49-F238E27FC236}">
                <a16:creationId xmlns:a16="http://schemas.microsoft.com/office/drawing/2014/main" id="{AF8BF1F9-E8B7-E797-33C5-765285FDB264}"/>
              </a:ext>
            </a:extLst>
          </p:cNvPr>
          <p:cNvSpPr txBox="1"/>
          <p:nvPr/>
        </p:nvSpPr>
        <p:spPr>
          <a:xfrm>
            <a:off x="9074226" y="3723351"/>
            <a:ext cx="2437311" cy="600164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MX" sz="1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tillium Web" panose="00000500000000000000" pitchFamily="2" charset="0"/>
              </a:rPr>
              <a:t>10% SOAT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MX" sz="1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tillium Web" panose="00000500000000000000" pitchFamily="2" charset="0"/>
              </a:rPr>
              <a:t>10% Seguros RC RCE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MX" sz="1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tillium Web" panose="00000500000000000000" pitchFamily="2" charset="0"/>
              </a:rPr>
              <a:t>30% Revisión técnico-mecánica</a:t>
            </a:r>
          </a:p>
        </p:txBody>
      </p:sp>
      <p:sp>
        <p:nvSpPr>
          <p:cNvPr id="63" name="TextBox 37">
            <a:extLst>
              <a:ext uri="{FF2B5EF4-FFF2-40B4-BE49-F238E27FC236}">
                <a16:creationId xmlns:a16="http://schemas.microsoft.com/office/drawing/2014/main" id="{51FF48F7-7900-4E2B-E6CF-C16F7AAD3E1F}"/>
              </a:ext>
            </a:extLst>
          </p:cNvPr>
          <p:cNvSpPr txBox="1"/>
          <p:nvPr/>
        </p:nvSpPr>
        <p:spPr>
          <a:xfrm>
            <a:off x="8164448" y="5506620"/>
            <a:ext cx="2437311" cy="600164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MX" sz="1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tillium Web" panose="00000500000000000000" pitchFamily="2" charset="0"/>
              </a:rPr>
              <a:t>Bonos de descuento en la compra de vehículo dedicado o conversión de liviano, otorgado por agentes de la cadena.</a:t>
            </a:r>
          </a:p>
        </p:txBody>
      </p:sp>
      <p:pic>
        <p:nvPicPr>
          <p:cNvPr id="67" name="Imagen 66">
            <a:extLst>
              <a:ext uri="{FF2B5EF4-FFF2-40B4-BE49-F238E27FC236}">
                <a16:creationId xmlns:a16="http://schemas.microsoft.com/office/drawing/2014/main" id="{46CC55FF-C261-F1D9-0BE1-21594E116342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94859" y="3563518"/>
            <a:ext cx="513001" cy="51300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69" name="Imagen 68">
            <a:extLst>
              <a:ext uri="{FF2B5EF4-FFF2-40B4-BE49-F238E27FC236}">
                <a16:creationId xmlns:a16="http://schemas.microsoft.com/office/drawing/2014/main" id="{F046FEF1-AC35-C6A8-057E-D3B45FB816AA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33995" y="4798864"/>
            <a:ext cx="510817" cy="510817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71" name="Imagen 70">
            <a:extLst>
              <a:ext uri="{FF2B5EF4-FFF2-40B4-BE49-F238E27FC236}">
                <a16:creationId xmlns:a16="http://schemas.microsoft.com/office/drawing/2014/main" id="{7A9DCF29-E635-DB76-5DD7-0ECE0BDFB030}"/>
              </a:ext>
            </a:extLst>
          </p:cNvPr>
          <p:cNvPicPr>
            <a:picLocks noChangeAspect="1"/>
          </p:cNvPicPr>
          <p:nvPr/>
        </p:nvPicPr>
        <p:blipFill>
          <a:blip r:embed="rId1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2860" y="4906682"/>
            <a:ext cx="402999" cy="402999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73" name="Imagen 72">
            <a:extLst>
              <a:ext uri="{FF2B5EF4-FFF2-40B4-BE49-F238E27FC236}">
                <a16:creationId xmlns:a16="http://schemas.microsoft.com/office/drawing/2014/main" id="{6E96AC3A-73F9-A7B3-2D71-99CAC42AD161}"/>
              </a:ext>
            </a:extLst>
          </p:cNvPr>
          <p:cNvPicPr>
            <a:picLocks noChangeAspect="1"/>
          </p:cNvPicPr>
          <p:nvPr/>
        </p:nvPicPr>
        <p:blipFill>
          <a:blip r:embed="rId1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47273" y="2156015"/>
            <a:ext cx="497539" cy="497539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76" name="Imagen 75">
            <a:extLst>
              <a:ext uri="{FF2B5EF4-FFF2-40B4-BE49-F238E27FC236}">
                <a16:creationId xmlns:a16="http://schemas.microsoft.com/office/drawing/2014/main" id="{B0690B9B-C077-413A-8229-7C1F9843FAB8}"/>
              </a:ext>
            </a:extLst>
          </p:cNvPr>
          <p:cNvPicPr>
            <a:picLocks noChangeAspect="1"/>
          </p:cNvPicPr>
          <p:nvPr/>
        </p:nvPicPr>
        <p:blipFill>
          <a:blip r:embed="rId16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87288" y="3455851"/>
            <a:ext cx="515225" cy="51522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6" descr="Logotipo&#10;&#10;Descripción generada automáticamente">
            <a:extLst>
              <a:ext uri="{FF2B5EF4-FFF2-40B4-BE49-F238E27FC236}">
                <a16:creationId xmlns:a16="http://schemas.microsoft.com/office/drawing/2014/main" id="{F7495804-B75C-DC3D-F62E-2F0F95379C79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909" y="-227471"/>
            <a:ext cx="1440691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605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2F714B-4ADB-7A05-2C1F-EF1E3CA31E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Imagen 40" descr="Vista de una montaña&#10;&#10;Descripción generada automáticamente">
            <a:extLst>
              <a:ext uri="{FF2B5EF4-FFF2-40B4-BE49-F238E27FC236}">
                <a16:creationId xmlns:a16="http://schemas.microsoft.com/office/drawing/2014/main" id="{B76BBFB4-0E92-0C32-316A-B344C0B37E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42" name="Rectángulo 41">
            <a:extLst>
              <a:ext uri="{FF2B5EF4-FFF2-40B4-BE49-F238E27FC236}">
                <a16:creationId xmlns:a16="http://schemas.microsoft.com/office/drawing/2014/main" id="{0A0A2CD7-B10B-BD93-8DDE-C20DBA76E1F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1">
            <a:gsLst>
              <a:gs pos="0">
                <a:srgbClr val="01ADDC">
                  <a:alpha val="26000"/>
                </a:srgbClr>
              </a:gs>
              <a:gs pos="0">
                <a:srgbClr val="106E9A">
                  <a:alpha val="59000"/>
                </a:srgbClr>
              </a:gs>
              <a:gs pos="49000">
                <a:srgbClr val="583895">
                  <a:alpha val="62000"/>
                </a:srgbClr>
              </a:gs>
              <a:gs pos="21000">
                <a:srgbClr val="184D78">
                  <a:alpha val="71000"/>
                </a:srgbClr>
              </a:gs>
              <a:gs pos="81000">
                <a:srgbClr val="7030A0">
                  <a:alpha val="69000"/>
                </a:srgbClr>
              </a:gs>
              <a:gs pos="100000">
                <a:srgbClr val="212A54">
                  <a:alpha val="86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BCA315FD-AC01-168F-C250-A671A945CF90}"/>
              </a:ext>
            </a:extLst>
          </p:cNvPr>
          <p:cNvCxnSpPr>
            <a:cxnSpLocks/>
          </p:cNvCxnSpPr>
          <p:nvPr/>
        </p:nvCxnSpPr>
        <p:spPr>
          <a:xfrm>
            <a:off x="0" y="1048114"/>
            <a:ext cx="9218554" cy="0"/>
          </a:xfrm>
          <a:prstGeom prst="line">
            <a:avLst/>
          </a:prstGeom>
          <a:ln w="28575">
            <a:gradFill>
              <a:gsLst>
                <a:gs pos="0">
                  <a:srgbClr val="CDDE00">
                    <a:alpha val="0"/>
                  </a:srgbClr>
                </a:gs>
                <a:gs pos="100000">
                  <a:srgbClr val="CDDE00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uadroTexto 28">
            <a:extLst>
              <a:ext uri="{FF2B5EF4-FFF2-40B4-BE49-F238E27FC236}">
                <a16:creationId xmlns:a16="http://schemas.microsoft.com/office/drawing/2014/main" id="{42028172-44F7-2CD9-3136-49B2F5F36476}"/>
              </a:ext>
            </a:extLst>
          </p:cNvPr>
          <p:cNvSpPr txBox="1"/>
          <p:nvPr/>
        </p:nvSpPr>
        <p:spPr>
          <a:xfrm>
            <a:off x="143826" y="359308"/>
            <a:ext cx="9847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147888" algn="l"/>
              </a:tabLst>
              <a:defRPr/>
            </a:pPr>
            <a:r>
              <a:rPr lang="es-MX" sz="3600" b="1">
                <a:solidFill>
                  <a:schemeClr val="bg1"/>
                </a:solidFill>
                <a:latin typeface="Titillium Web" panose="00000500000000000000" pitchFamily="2" charset="0"/>
                <a:cs typeface="Calibri" panose="020F0502020204030204" pitchFamily="34" charset="0"/>
              </a:rPr>
              <a:t>PROYECTOS</a:t>
            </a:r>
            <a:endParaRPr kumimoji="0" lang="es-MX" sz="360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tillium Web" panose="000005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859E5958-8331-FA48-6526-B56DE7465B5E}"/>
              </a:ext>
            </a:extLst>
          </p:cNvPr>
          <p:cNvSpPr/>
          <p:nvPr/>
        </p:nvSpPr>
        <p:spPr>
          <a:xfrm>
            <a:off x="1331046" y="1357153"/>
            <a:ext cx="9464236" cy="442673"/>
          </a:xfrm>
          <a:prstGeom prst="roundRect">
            <a:avLst/>
          </a:prstGeom>
          <a:solidFill>
            <a:srgbClr val="C2F1C8">
              <a:alpha val="25882"/>
            </a:srgb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1200" cap="none" spc="0" normalizeH="0" baseline="0" noProof="0">
                <a:ln>
                  <a:noFill/>
                </a:ln>
                <a:solidFill>
                  <a:srgbClr val="0B2457"/>
                </a:solidFill>
                <a:uLnTx/>
                <a:uFillTx/>
                <a:latin typeface="Titillium Web" panose="00000500000000000000" pitchFamily="2" charset="0"/>
                <a:ea typeface="+mn-ea"/>
                <a:cs typeface="+mn-cs"/>
              </a:rPr>
              <a:t>Segmento de pasajeros</a:t>
            </a:r>
            <a:endParaRPr kumimoji="0" lang="es-CO" sz="2000" b="1" i="0" u="none" strike="noStrike" kern="1200" cap="none" spc="0" normalizeH="0" baseline="0" noProof="0">
              <a:ln>
                <a:noFill/>
              </a:ln>
              <a:solidFill>
                <a:srgbClr val="0B2457"/>
              </a:solidFill>
              <a:uLnTx/>
              <a:uFillTx/>
              <a:latin typeface="Titillium Web" panose="00000500000000000000" pitchFamily="2" charset="0"/>
              <a:ea typeface="+mn-ea"/>
              <a:cs typeface="+mn-cs"/>
            </a:endParaRPr>
          </a:p>
        </p:txBody>
      </p:sp>
      <p:pic>
        <p:nvPicPr>
          <p:cNvPr id="11" name="Picture 12">
            <a:extLst>
              <a:ext uri="{FF2B5EF4-FFF2-40B4-BE49-F238E27FC236}">
                <a16:creationId xmlns:a16="http://schemas.microsoft.com/office/drawing/2014/main" id="{E535D8DF-12C0-2FF7-93C1-FB3200EF5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9" b="6099"/>
          <a:stretch/>
        </p:blipFill>
        <p:spPr bwMode="auto">
          <a:xfrm>
            <a:off x="1450249" y="2140449"/>
            <a:ext cx="2589520" cy="1439195"/>
          </a:xfrm>
          <a:prstGeom prst="round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uadroTexto 76">
            <a:extLst>
              <a:ext uri="{FF2B5EF4-FFF2-40B4-BE49-F238E27FC236}">
                <a16:creationId xmlns:a16="http://schemas.microsoft.com/office/drawing/2014/main" id="{DD711F09-E256-9F07-E794-71B4CFB45985}"/>
              </a:ext>
            </a:extLst>
          </p:cNvPr>
          <p:cNvSpPr txBox="1"/>
          <p:nvPr/>
        </p:nvSpPr>
        <p:spPr>
          <a:xfrm>
            <a:off x="1030035" y="3695121"/>
            <a:ext cx="3708750" cy="584775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tillium Web SemiBold" panose="00000700000000000000" pitchFamily="2" charset="0"/>
                <a:ea typeface="+mn-ea"/>
                <a:cs typeface="+mn-cs"/>
              </a:rPr>
              <a:t>Transcaribe Cartagena </a:t>
            </a:r>
            <a:r>
              <a:rPr kumimoji="0" lang="es-CO" sz="1600" b="1" i="0" u="none" strike="noStrike" kern="1200" cap="none" spc="0" normalizeH="0" baseline="0" noProof="0">
                <a:ln>
                  <a:noFill/>
                </a:ln>
                <a:solidFill>
                  <a:srgbClr val="BCCD3B"/>
                </a:solidFill>
                <a:effectLst/>
                <a:uLnTx/>
                <a:uFillTx/>
                <a:latin typeface="Titillium Web SemiBold" panose="00000700000000000000" pitchFamily="2" charset="0"/>
                <a:ea typeface="+mn-ea"/>
                <a:cs typeface="+mn-cs"/>
              </a:rPr>
              <a:t>(2016)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tillium Web Light" panose="00000400000000000000" pitchFamily="2" charset="0"/>
                <a:ea typeface="+mn-ea"/>
                <a:cs typeface="+mn-cs"/>
              </a:rPr>
              <a:t>+330 buses</a:t>
            </a:r>
          </a:p>
        </p:txBody>
      </p:sp>
      <p:sp>
        <p:nvSpPr>
          <p:cNvPr id="17" name="CuadroTexto 76">
            <a:extLst>
              <a:ext uri="{FF2B5EF4-FFF2-40B4-BE49-F238E27FC236}">
                <a16:creationId xmlns:a16="http://schemas.microsoft.com/office/drawing/2014/main" id="{87D45546-9832-17CF-8C2B-6A634B8972D7}"/>
              </a:ext>
            </a:extLst>
          </p:cNvPr>
          <p:cNvSpPr txBox="1"/>
          <p:nvPr/>
        </p:nvSpPr>
        <p:spPr>
          <a:xfrm>
            <a:off x="4370375" y="3674222"/>
            <a:ext cx="3708750" cy="584775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tillium Web SemiBold" panose="00000700000000000000" pitchFamily="2" charset="0"/>
                <a:ea typeface="+mn-ea"/>
                <a:cs typeface="+mn-cs"/>
              </a:rPr>
              <a:t>Expreso Brasilia </a:t>
            </a:r>
            <a:r>
              <a:rPr kumimoji="0" lang="es-CO" sz="1600" b="1" i="0" u="none" strike="noStrike" kern="1200" cap="none" spc="0" normalizeH="0" baseline="0" noProof="0">
                <a:ln>
                  <a:noFill/>
                </a:ln>
                <a:solidFill>
                  <a:srgbClr val="BCCD3B"/>
                </a:solidFill>
                <a:effectLst/>
                <a:uLnTx/>
                <a:uFillTx/>
                <a:latin typeface="Titillium Web SemiBold" panose="00000700000000000000" pitchFamily="2" charset="0"/>
                <a:ea typeface="+mn-ea"/>
                <a:cs typeface="+mn-cs"/>
              </a:rPr>
              <a:t>(2023)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tillium Web Light" panose="00000400000000000000" pitchFamily="2" charset="0"/>
                <a:ea typeface="+mn-ea"/>
                <a:cs typeface="+mn-cs"/>
              </a:rPr>
              <a:t>1 bus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83C36EF3-1916-04FF-C56A-F8CF3EE76D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688" y="2136441"/>
            <a:ext cx="2038124" cy="1447210"/>
          </a:xfrm>
          <a:prstGeom prst="round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C51BAC61-E9FC-1024-DF41-C7DC000A7F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/>
        </p:blipFill>
        <p:spPr bwMode="auto">
          <a:xfrm>
            <a:off x="8210422" y="2129445"/>
            <a:ext cx="2194337" cy="1461200"/>
          </a:xfrm>
          <a:prstGeom prst="round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uadroTexto 76">
            <a:extLst>
              <a:ext uri="{FF2B5EF4-FFF2-40B4-BE49-F238E27FC236}">
                <a16:creationId xmlns:a16="http://schemas.microsoft.com/office/drawing/2014/main" id="{EB938290-EFC4-348A-51E2-BFBBCC4B36D8}"/>
              </a:ext>
            </a:extLst>
          </p:cNvPr>
          <p:cNvSpPr txBox="1"/>
          <p:nvPr/>
        </p:nvSpPr>
        <p:spPr>
          <a:xfrm>
            <a:off x="7453215" y="3674221"/>
            <a:ext cx="3708750" cy="584775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tillium Web SemiBold" panose="00000700000000000000" pitchFamily="2" charset="0"/>
                <a:ea typeface="+mn-ea"/>
                <a:cs typeface="+mn-cs"/>
              </a:rPr>
              <a:t>Transcovalle</a:t>
            </a:r>
            <a:r>
              <a:rPr kumimoji="0" lang="es-CO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tillium Web SemiBold" panose="00000700000000000000" pitchFamily="2" charset="0"/>
                <a:ea typeface="+mn-ea"/>
                <a:cs typeface="+mn-cs"/>
              </a:rPr>
              <a:t> </a:t>
            </a:r>
            <a:r>
              <a:rPr kumimoji="0" lang="es-CO" sz="1600" b="1" i="0" u="none" strike="noStrike" kern="1200" cap="none" spc="0" normalizeH="0" baseline="0" noProof="0">
                <a:ln>
                  <a:noFill/>
                </a:ln>
                <a:solidFill>
                  <a:srgbClr val="BCCD3B"/>
                </a:solidFill>
                <a:effectLst/>
                <a:uLnTx/>
                <a:uFillTx/>
                <a:latin typeface="Titillium Web SemiBold" panose="00000700000000000000" pitchFamily="2" charset="0"/>
                <a:ea typeface="+mn-ea"/>
                <a:cs typeface="+mn-cs"/>
              </a:rPr>
              <a:t>(2023)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tillium Web Light" panose="00000400000000000000" pitchFamily="2" charset="0"/>
                <a:ea typeface="+mn-ea"/>
                <a:cs typeface="+mn-cs"/>
              </a:rPr>
              <a:t>2 bus</a:t>
            </a:r>
          </a:p>
        </p:txBody>
      </p:sp>
      <p:sp>
        <p:nvSpPr>
          <p:cNvPr id="24" name="CuadroTexto 76">
            <a:extLst>
              <a:ext uri="{FF2B5EF4-FFF2-40B4-BE49-F238E27FC236}">
                <a16:creationId xmlns:a16="http://schemas.microsoft.com/office/drawing/2014/main" id="{7CE78FD7-5ECD-2E1D-B734-EFD33DE53D9E}"/>
              </a:ext>
            </a:extLst>
          </p:cNvPr>
          <p:cNvSpPr txBox="1"/>
          <p:nvPr/>
        </p:nvSpPr>
        <p:spPr>
          <a:xfrm>
            <a:off x="7393559" y="5839407"/>
            <a:ext cx="3708750" cy="584775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tillium Web SemiBold" panose="00000700000000000000" pitchFamily="2" charset="0"/>
                <a:ea typeface="+mn-ea"/>
                <a:cs typeface="+mn-cs"/>
              </a:rPr>
              <a:t>Palmibus</a:t>
            </a:r>
            <a:r>
              <a:rPr kumimoji="0" lang="es-CO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tillium Web SemiBold" panose="00000700000000000000" pitchFamily="2" charset="0"/>
                <a:ea typeface="+mn-ea"/>
                <a:cs typeface="+mn-cs"/>
              </a:rPr>
              <a:t> </a:t>
            </a:r>
            <a:r>
              <a:rPr kumimoji="0" lang="es-CO" sz="1600" b="1" i="0" u="none" strike="noStrike" kern="1200" cap="none" spc="0" normalizeH="0" baseline="0" noProof="0">
                <a:ln>
                  <a:noFill/>
                </a:ln>
                <a:solidFill>
                  <a:srgbClr val="BCCD3B"/>
                </a:solidFill>
                <a:effectLst/>
                <a:uLnTx/>
                <a:uFillTx/>
                <a:latin typeface="Titillium Web SemiBold" panose="00000700000000000000" pitchFamily="2" charset="0"/>
                <a:ea typeface="+mn-ea"/>
                <a:cs typeface="+mn-cs"/>
              </a:rPr>
              <a:t>(2024)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tillium Web Light" panose="00000400000000000000" pitchFamily="2" charset="0"/>
                <a:ea typeface="+mn-ea"/>
                <a:cs typeface="+mn-cs"/>
              </a:rPr>
              <a:t>34 buses</a:t>
            </a:r>
          </a:p>
        </p:txBody>
      </p:sp>
      <p:pic>
        <p:nvPicPr>
          <p:cNvPr id="26" name="Imagen 25" descr="Imagen que contiene exterior, verde, camión, tabla&#10;&#10;Descripción generada automáticamente">
            <a:extLst>
              <a:ext uri="{FF2B5EF4-FFF2-40B4-BE49-F238E27FC236}">
                <a16:creationId xmlns:a16="http://schemas.microsoft.com/office/drawing/2014/main" id="{BB8DDEC4-1607-D1CA-DBB8-31D81B472CC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17" b="8207"/>
          <a:stretch/>
        </p:blipFill>
        <p:spPr>
          <a:xfrm>
            <a:off x="5081393" y="4550762"/>
            <a:ext cx="2194337" cy="1168600"/>
          </a:xfrm>
          <a:prstGeom prst="round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27" name="CuadroTexto 76">
            <a:extLst>
              <a:ext uri="{FF2B5EF4-FFF2-40B4-BE49-F238E27FC236}">
                <a16:creationId xmlns:a16="http://schemas.microsoft.com/office/drawing/2014/main" id="{F37AFAE2-54CA-C319-D0A8-BD36795AA58C}"/>
              </a:ext>
            </a:extLst>
          </p:cNvPr>
          <p:cNvSpPr txBox="1"/>
          <p:nvPr/>
        </p:nvSpPr>
        <p:spPr>
          <a:xfrm>
            <a:off x="4324185" y="5804564"/>
            <a:ext cx="3708750" cy="584775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tillium Web SemiBold" panose="00000700000000000000" pitchFamily="2" charset="0"/>
                <a:ea typeface="+mn-ea"/>
                <a:cs typeface="+mn-cs"/>
              </a:rPr>
              <a:t>Brasilia </a:t>
            </a:r>
            <a:r>
              <a:rPr kumimoji="0" lang="es-CO" sz="1600" b="1" i="0" u="none" strike="noStrike" kern="1200" cap="none" spc="0" normalizeH="0" baseline="0" noProof="0">
                <a:ln>
                  <a:noFill/>
                </a:ln>
                <a:solidFill>
                  <a:srgbClr val="BCCD3B"/>
                </a:solidFill>
                <a:effectLst/>
                <a:uLnTx/>
                <a:uFillTx/>
                <a:latin typeface="Titillium Web SemiBold" panose="00000700000000000000" pitchFamily="2" charset="0"/>
                <a:ea typeface="+mn-ea"/>
                <a:cs typeface="+mn-cs"/>
              </a:rPr>
              <a:t>(2022)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tillium Web Light" panose="00000400000000000000" pitchFamily="2" charset="0"/>
                <a:ea typeface="+mn-ea"/>
                <a:cs typeface="+mn-cs"/>
              </a:rPr>
              <a:t>4 buses</a:t>
            </a:r>
          </a:p>
        </p:txBody>
      </p:sp>
      <p:sp>
        <p:nvSpPr>
          <p:cNvPr id="28" name="CuadroTexto 76">
            <a:extLst>
              <a:ext uri="{FF2B5EF4-FFF2-40B4-BE49-F238E27FC236}">
                <a16:creationId xmlns:a16="http://schemas.microsoft.com/office/drawing/2014/main" id="{B0F78F22-336A-EB29-4487-33F2D5D2AB02}"/>
              </a:ext>
            </a:extLst>
          </p:cNvPr>
          <p:cNvSpPr txBox="1"/>
          <p:nvPr/>
        </p:nvSpPr>
        <p:spPr>
          <a:xfrm>
            <a:off x="1030035" y="5842487"/>
            <a:ext cx="3708750" cy="584775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tillium Web SemiBold" panose="00000700000000000000" pitchFamily="2" charset="0"/>
                <a:ea typeface="+mn-ea"/>
                <a:cs typeface="+mn-cs"/>
              </a:rPr>
              <a:t>TECC </a:t>
            </a:r>
            <a:r>
              <a:rPr kumimoji="0" lang="es-CO" sz="1600" b="1" i="0" u="none" strike="noStrike" kern="1200" cap="none" spc="0" normalizeH="0" baseline="0" noProof="0">
                <a:ln>
                  <a:noFill/>
                </a:ln>
                <a:solidFill>
                  <a:srgbClr val="BCCD3B"/>
                </a:solidFill>
                <a:effectLst/>
                <a:uLnTx/>
                <a:uFillTx/>
                <a:latin typeface="Titillium Web SemiBold" panose="00000700000000000000" pitchFamily="2" charset="0"/>
                <a:ea typeface="+mn-ea"/>
                <a:cs typeface="+mn-cs"/>
              </a:rPr>
              <a:t>(2023)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tillium Web Light" panose="00000400000000000000" pitchFamily="2" charset="0"/>
                <a:ea typeface="+mn-ea"/>
                <a:cs typeface="+mn-cs"/>
              </a:rPr>
              <a:t>5 buses</a:t>
            </a:r>
          </a:p>
        </p:txBody>
      </p:sp>
      <p:pic>
        <p:nvPicPr>
          <p:cNvPr id="30" name="Imagen 11">
            <a:extLst>
              <a:ext uri="{FF2B5EF4-FFF2-40B4-BE49-F238E27FC236}">
                <a16:creationId xmlns:a16="http://schemas.microsoft.com/office/drawing/2014/main" id="{5E623EFE-1E4B-ED9E-C4A1-7164AB0F1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707" y="4551921"/>
            <a:ext cx="1784262" cy="1166284"/>
          </a:xfrm>
          <a:prstGeom prst="round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Imagen 14">
            <a:extLst>
              <a:ext uri="{FF2B5EF4-FFF2-40B4-BE49-F238E27FC236}">
                <a16:creationId xmlns:a16="http://schemas.microsoft.com/office/drawing/2014/main" id="{7D8BC5A6-CCC1-960C-AE5B-7BFF40C248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9" t="40776" r="4089" b="761"/>
          <a:stretch/>
        </p:blipFill>
        <p:spPr bwMode="auto">
          <a:xfrm>
            <a:off x="8187881" y="4551921"/>
            <a:ext cx="2243030" cy="1166284"/>
          </a:xfrm>
          <a:prstGeom prst="round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 descr="Logotipo&#10;&#10;Descripción generada automáticamente">
            <a:extLst>
              <a:ext uri="{FF2B5EF4-FFF2-40B4-BE49-F238E27FC236}">
                <a16:creationId xmlns:a16="http://schemas.microsoft.com/office/drawing/2014/main" id="{CD66A217-61BE-4A80-7514-B2A5A66ADC2F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3413" y="-212725"/>
            <a:ext cx="1440691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000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D22E59-15B6-B9BD-2AFF-A86A83335C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36C0D94-AC6F-C05F-DC3E-4A9F17E99D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8642" y="0"/>
            <a:ext cx="12220642" cy="7032811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FB1692CF-2D2D-47BB-3097-E3B25287A59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28642" y="0"/>
            <a:ext cx="12220642" cy="7032811"/>
          </a:xfrm>
          <a:prstGeom prst="rect">
            <a:avLst/>
          </a:prstGeom>
          <a:gradFill flip="none" rotWithShape="1">
            <a:gsLst>
              <a:gs pos="0">
                <a:srgbClr val="01ADDC">
                  <a:alpha val="48000"/>
                </a:srgbClr>
              </a:gs>
              <a:gs pos="0">
                <a:srgbClr val="106E9A">
                  <a:alpha val="59000"/>
                </a:srgbClr>
              </a:gs>
              <a:gs pos="29000">
                <a:srgbClr val="184D78">
                  <a:alpha val="84000"/>
                </a:srgbClr>
              </a:gs>
              <a:gs pos="58000">
                <a:srgbClr val="7030A0">
                  <a:alpha val="69000"/>
                </a:srgbClr>
              </a:gs>
              <a:gs pos="100000">
                <a:srgbClr val="212A54">
                  <a:alpha val="86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tillium Web" panose="00000500000000000000" pitchFamily="2" charset="0"/>
            </a:endParaRPr>
          </a:p>
        </p:txBody>
      </p:sp>
      <p:cxnSp>
        <p:nvCxnSpPr>
          <p:cNvPr id="49" name="Conector: curvado 48">
            <a:extLst>
              <a:ext uri="{FF2B5EF4-FFF2-40B4-BE49-F238E27FC236}">
                <a16:creationId xmlns:a16="http://schemas.microsoft.com/office/drawing/2014/main" id="{046A0B34-7491-6225-9AB5-DAC6546C99DA}"/>
              </a:ext>
            </a:extLst>
          </p:cNvPr>
          <p:cNvCxnSpPr>
            <a:cxnSpLocks/>
            <a:endCxn id="80" idx="1"/>
          </p:cNvCxnSpPr>
          <p:nvPr/>
        </p:nvCxnSpPr>
        <p:spPr>
          <a:xfrm flipV="1">
            <a:off x="2014904" y="4162496"/>
            <a:ext cx="2590963" cy="1782515"/>
          </a:xfrm>
          <a:prstGeom prst="curvedConnector3">
            <a:avLst/>
          </a:prstGeom>
          <a:ln w="222250">
            <a:solidFill>
              <a:srgbClr val="0182F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ector: curvado 49">
            <a:extLst>
              <a:ext uri="{FF2B5EF4-FFF2-40B4-BE49-F238E27FC236}">
                <a16:creationId xmlns:a16="http://schemas.microsoft.com/office/drawing/2014/main" id="{FFDF307A-6B13-C8A1-5E70-C185354A158C}"/>
              </a:ext>
            </a:extLst>
          </p:cNvPr>
          <p:cNvCxnSpPr>
            <a:cxnSpLocks/>
          </p:cNvCxnSpPr>
          <p:nvPr/>
        </p:nvCxnSpPr>
        <p:spPr>
          <a:xfrm flipV="1">
            <a:off x="1965541" y="4258510"/>
            <a:ext cx="2718117" cy="630563"/>
          </a:xfrm>
          <a:prstGeom prst="curvedConnector3">
            <a:avLst/>
          </a:prstGeom>
          <a:ln w="2222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ector: curvado 50">
            <a:extLst>
              <a:ext uri="{FF2B5EF4-FFF2-40B4-BE49-F238E27FC236}">
                <a16:creationId xmlns:a16="http://schemas.microsoft.com/office/drawing/2014/main" id="{1B770F3D-4BAD-0E34-5E95-4D527F34DF42}"/>
              </a:ext>
            </a:extLst>
          </p:cNvPr>
          <p:cNvCxnSpPr>
            <a:cxnSpLocks/>
            <a:endCxn id="80" idx="1"/>
          </p:cNvCxnSpPr>
          <p:nvPr/>
        </p:nvCxnSpPr>
        <p:spPr>
          <a:xfrm>
            <a:off x="1965541" y="3874510"/>
            <a:ext cx="2640326" cy="287986"/>
          </a:xfrm>
          <a:prstGeom prst="curvedConnector3">
            <a:avLst/>
          </a:prstGeom>
          <a:ln w="2222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: curvado 51">
            <a:extLst>
              <a:ext uri="{FF2B5EF4-FFF2-40B4-BE49-F238E27FC236}">
                <a16:creationId xmlns:a16="http://schemas.microsoft.com/office/drawing/2014/main" id="{7EF8114B-BAB6-5BC5-707E-A646C953B837}"/>
              </a:ext>
            </a:extLst>
          </p:cNvPr>
          <p:cNvCxnSpPr>
            <a:cxnSpLocks/>
            <a:endCxn id="80" idx="1"/>
          </p:cNvCxnSpPr>
          <p:nvPr/>
        </p:nvCxnSpPr>
        <p:spPr>
          <a:xfrm>
            <a:off x="1871709" y="2944901"/>
            <a:ext cx="2734158" cy="1217595"/>
          </a:xfrm>
          <a:prstGeom prst="curvedConnector3">
            <a:avLst/>
          </a:prstGeom>
          <a:ln w="222250">
            <a:solidFill>
              <a:srgbClr val="ECA6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: curvado 52">
            <a:extLst>
              <a:ext uri="{FF2B5EF4-FFF2-40B4-BE49-F238E27FC236}">
                <a16:creationId xmlns:a16="http://schemas.microsoft.com/office/drawing/2014/main" id="{820A1D21-026A-4B93-6ABA-FBC7DCEC9EF4}"/>
              </a:ext>
            </a:extLst>
          </p:cNvPr>
          <p:cNvCxnSpPr>
            <a:cxnSpLocks/>
            <a:endCxn id="80" idx="1"/>
          </p:cNvCxnSpPr>
          <p:nvPr/>
        </p:nvCxnSpPr>
        <p:spPr>
          <a:xfrm>
            <a:off x="2014904" y="2056964"/>
            <a:ext cx="2590963" cy="2105532"/>
          </a:xfrm>
          <a:prstGeom prst="curvedConnector3">
            <a:avLst/>
          </a:prstGeom>
          <a:ln w="222250">
            <a:solidFill>
              <a:srgbClr val="2EB3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 recto 53">
            <a:extLst>
              <a:ext uri="{FF2B5EF4-FFF2-40B4-BE49-F238E27FC236}">
                <a16:creationId xmlns:a16="http://schemas.microsoft.com/office/drawing/2014/main" id="{1A5A6F92-6629-54F2-3FED-2946FEDC8D2F}"/>
              </a:ext>
            </a:extLst>
          </p:cNvPr>
          <p:cNvCxnSpPr>
            <a:cxnSpLocks/>
          </p:cNvCxnSpPr>
          <p:nvPr/>
        </p:nvCxnSpPr>
        <p:spPr>
          <a:xfrm>
            <a:off x="0" y="1298254"/>
            <a:ext cx="9218554" cy="0"/>
          </a:xfrm>
          <a:prstGeom prst="line">
            <a:avLst/>
          </a:prstGeom>
          <a:ln w="28575">
            <a:gradFill>
              <a:gsLst>
                <a:gs pos="0">
                  <a:srgbClr val="CDDE00">
                    <a:alpha val="0"/>
                  </a:srgbClr>
                </a:gs>
                <a:gs pos="100000">
                  <a:srgbClr val="CDDE00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Hexagon 25">
            <a:extLst>
              <a:ext uri="{FF2B5EF4-FFF2-40B4-BE49-F238E27FC236}">
                <a16:creationId xmlns:a16="http://schemas.microsoft.com/office/drawing/2014/main" id="{0686A147-DDFE-1AA3-1C06-4B7D518DF504}"/>
              </a:ext>
            </a:extLst>
          </p:cNvPr>
          <p:cNvSpPr/>
          <p:nvPr/>
        </p:nvSpPr>
        <p:spPr>
          <a:xfrm rot="5400000">
            <a:off x="1788063" y="1667876"/>
            <a:ext cx="768000" cy="672000"/>
          </a:xfrm>
          <a:prstGeom prst="hexagon">
            <a:avLst/>
          </a:prstGeom>
          <a:solidFill>
            <a:srgbClr val="FFFFFF">
              <a:lumMod val="95000"/>
            </a:srgbClr>
          </a:solidFill>
          <a:ln w="28575" cap="flat" cmpd="sng" algn="ctr">
            <a:solidFill>
              <a:srgbClr val="FFFFFF"/>
            </a:solidFill>
            <a:prstDash val="solid"/>
          </a:ln>
          <a:effectLst>
            <a:outerShdw blurRad="50800" dist="38100" dir="3600000" algn="t" rotWithShape="0">
              <a:prstClr val="black">
                <a:alpha val="20000"/>
              </a:prstClr>
            </a:outerShdw>
          </a:effectLst>
        </p:spPr>
        <p:txBody>
          <a:bodyPr lIns="34291" tIns="17145" rIns="34291" bIns="17145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6" name="Picture 2">
            <a:extLst>
              <a:ext uri="{FF2B5EF4-FFF2-40B4-BE49-F238E27FC236}">
                <a16:creationId xmlns:a16="http://schemas.microsoft.com/office/drawing/2014/main" id="{40CA5C74-089A-B950-9FEF-F7FC45FF52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31594" y="1763876"/>
            <a:ext cx="480939" cy="4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Hexagon 25">
            <a:extLst>
              <a:ext uri="{FF2B5EF4-FFF2-40B4-BE49-F238E27FC236}">
                <a16:creationId xmlns:a16="http://schemas.microsoft.com/office/drawing/2014/main" id="{DEED7D7C-4A89-9611-E2F5-75A9A110614A}"/>
              </a:ext>
            </a:extLst>
          </p:cNvPr>
          <p:cNvSpPr/>
          <p:nvPr/>
        </p:nvSpPr>
        <p:spPr>
          <a:xfrm rot="5400000">
            <a:off x="1788063" y="2550070"/>
            <a:ext cx="768000" cy="672000"/>
          </a:xfrm>
          <a:prstGeom prst="hexagon">
            <a:avLst/>
          </a:prstGeom>
          <a:solidFill>
            <a:srgbClr val="FFFFFF">
              <a:lumMod val="95000"/>
            </a:srgbClr>
          </a:solidFill>
          <a:ln w="28575" cap="flat" cmpd="sng" algn="ctr">
            <a:solidFill>
              <a:srgbClr val="FFFFFF"/>
            </a:solidFill>
            <a:prstDash val="solid"/>
          </a:ln>
          <a:effectLst>
            <a:outerShdw blurRad="50800" dist="38100" dir="3600000" algn="t" rotWithShape="0">
              <a:prstClr val="black">
                <a:alpha val="20000"/>
              </a:prstClr>
            </a:outerShdw>
          </a:effectLst>
        </p:spPr>
        <p:txBody>
          <a:bodyPr lIns="34291" tIns="17145" rIns="34291" bIns="17145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8" name="Picture 8" descr="Premium Vector | Heavy machinery with 3d isometric mining truck for  construction and mining work">
            <a:extLst>
              <a:ext uri="{FF2B5EF4-FFF2-40B4-BE49-F238E27FC236}">
                <a16:creationId xmlns:a16="http://schemas.microsoft.com/office/drawing/2014/main" id="{6CFE522F-E340-8B29-49E3-883FB51E0A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550" r="91850">
                        <a14:foregroundMark x1="9650" y1="39250" x2="7050" y2="42050"/>
                        <a14:foregroundMark x1="6850" y1="50550" x2="6650" y2="57400"/>
                        <a14:foregroundMark x1="91850" y1="32600" x2="91650" y2="37200"/>
                        <a14:foregroundMark x1="5950" y1="39800" x2="10200" y2="38500"/>
                        <a14:foregroundMark x1="5550" y1="50200" x2="5750" y2="57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438" r="3200" b="10550"/>
          <a:stretch/>
        </p:blipFill>
        <p:spPr bwMode="auto">
          <a:xfrm flipH="1">
            <a:off x="1863246" y="2637192"/>
            <a:ext cx="617635" cy="497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Hexagon 25">
            <a:extLst>
              <a:ext uri="{FF2B5EF4-FFF2-40B4-BE49-F238E27FC236}">
                <a16:creationId xmlns:a16="http://schemas.microsoft.com/office/drawing/2014/main" id="{D5F46AC1-D1F6-A519-A0DF-C852F46ABCF1}"/>
              </a:ext>
            </a:extLst>
          </p:cNvPr>
          <p:cNvSpPr/>
          <p:nvPr/>
        </p:nvSpPr>
        <p:spPr>
          <a:xfrm rot="5400000">
            <a:off x="1788063" y="3538510"/>
            <a:ext cx="768000" cy="672000"/>
          </a:xfrm>
          <a:prstGeom prst="hexagon">
            <a:avLst/>
          </a:prstGeom>
          <a:solidFill>
            <a:srgbClr val="FFFFFF">
              <a:lumMod val="95000"/>
            </a:srgbClr>
          </a:solidFill>
          <a:ln w="28575" cap="flat" cmpd="sng" algn="ctr">
            <a:solidFill>
              <a:srgbClr val="FFFFFF"/>
            </a:solidFill>
            <a:prstDash val="solid"/>
          </a:ln>
          <a:effectLst>
            <a:outerShdw blurRad="50800" dist="38100" dir="3600000" algn="t" rotWithShape="0">
              <a:prstClr val="black">
                <a:alpha val="20000"/>
              </a:prstClr>
            </a:outerShdw>
          </a:effectLst>
        </p:spPr>
        <p:txBody>
          <a:bodyPr lIns="34291" tIns="17145" rIns="34291" bIns="17145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0" name="Imagen 59">
            <a:extLst>
              <a:ext uri="{FF2B5EF4-FFF2-40B4-BE49-F238E27FC236}">
                <a16:creationId xmlns:a16="http://schemas.microsoft.com/office/drawing/2014/main" id="{9CE8309B-E2F2-0541-8CE3-E634A5C50EA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41" t="45131" r="65638" b="26227"/>
          <a:stretch/>
        </p:blipFill>
        <p:spPr>
          <a:xfrm>
            <a:off x="1910459" y="3634510"/>
            <a:ext cx="523209" cy="480000"/>
          </a:xfrm>
          <a:prstGeom prst="rect">
            <a:avLst/>
          </a:prstGeom>
        </p:spPr>
      </p:pic>
      <p:sp>
        <p:nvSpPr>
          <p:cNvPr id="61" name="Hexagon 25">
            <a:extLst>
              <a:ext uri="{FF2B5EF4-FFF2-40B4-BE49-F238E27FC236}">
                <a16:creationId xmlns:a16="http://schemas.microsoft.com/office/drawing/2014/main" id="{2530C816-A3EB-81CB-FAB5-B1ECD73EB075}"/>
              </a:ext>
            </a:extLst>
          </p:cNvPr>
          <p:cNvSpPr/>
          <p:nvPr/>
        </p:nvSpPr>
        <p:spPr>
          <a:xfrm rot="5400000">
            <a:off x="1788063" y="4513258"/>
            <a:ext cx="768000" cy="672000"/>
          </a:xfrm>
          <a:prstGeom prst="hexagon">
            <a:avLst/>
          </a:prstGeom>
          <a:solidFill>
            <a:srgbClr val="FFFFFF">
              <a:lumMod val="95000"/>
            </a:srgbClr>
          </a:solidFill>
          <a:ln w="28575" cap="flat" cmpd="sng" algn="ctr">
            <a:solidFill>
              <a:srgbClr val="FFFFFF"/>
            </a:solidFill>
            <a:prstDash val="solid"/>
          </a:ln>
          <a:effectLst>
            <a:outerShdw blurRad="50800" dist="38100" dir="3600000" algn="t" rotWithShape="0">
              <a:prstClr val="black">
                <a:alpha val="20000"/>
              </a:prstClr>
            </a:outerShdw>
          </a:effectLst>
        </p:spPr>
        <p:txBody>
          <a:bodyPr lIns="34291" tIns="17145" rIns="34291" bIns="17145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2" name="Picture 8">
            <a:extLst>
              <a:ext uri="{FF2B5EF4-FFF2-40B4-BE49-F238E27FC236}">
                <a16:creationId xmlns:a16="http://schemas.microsoft.com/office/drawing/2014/main" id="{D83F2BF0-828A-853B-5208-E1A2F6BAD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932063" y="4609258"/>
            <a:ext cx="480000" cy="4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Hexagon 25">
            <a:extLst>
              <a:ext uri="{FF2B5EF4-FFF2-40B4-BE49-F238E27FC236}">
                <a16:creationId xmlns:a16="http://schemas.microsoft.com/office/drawing/2014/main" id="{BBFC21EC-7649-7E33-E045-3947A60C10EE}"/>
              </a:ext>
            </a:extLst>
          </p:cNvPr>
          <p:cNvSpPr/>
          <p:nvPr/>
        </p:nvSpPr>
        <p:spPr>
          <a:xfrm rot="5400000">
            <a:off x="1788063" y="5510325"/>
            <a:ext cx="768000" cy="672000"/>
          </a:xfrm>
          <a:prstGeom prst="hexagon">
            <a:avLst/>
          </a:prstGeom>
          <a:solidFill>
            <a:srgbClr val="FFFFFF">
              <a:lumMod val="95000"/>
            </a:srgbClr>
          </a:solidFill>
          <a:ln w="28575" cap="flat" cmpd="sng" algn="ctr">
            <a:solidFill>
              <a:srgbClr val="FFFFFF"/>
            </a:solidFill>
            <a:prstDash val="solid"/>
          </a:ln>
          <a:effectLst>
            <a:outerShdw blurRad="50800" dist="38100" dir="3600000" algn="t" rotWithShape="0">
              <a:prstClr val="black">
                <a:alpha val="20000"/>
              </a:prstClr>
            </a:outerShdw>
          </a:effectLst>
        </p:spPr>
        <p:txBody>
          <a:bodyPr lIns="34291" tIns="17145" rIns="34291" bIns="17145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4" name="Picture 10">
            <a:extLst>
              <a:ext uri="{FF2B5EF4-FFF2-40B4-BE49-F238E27FC236}">
                <a16:creationId xmlns:a16="http://schemas.microsoft.com/office/drawing/2014/main" id="{23C7B110-41AA-0E35-EB4C-2FB7DE01D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32063" y="5606325"/>
            <a:ext cx="480000" cy="4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Elipse 64">
            <a:extLst>
              <a:ext uri="{FF2B5EF4-FFF2-40B4-BE49-F238E27FC236}">
                <a16:creationId xmlns:a16="http://schemas.microsoft.com/office/drawing/2014/main" id="{15C50457-529A-A4BB-B275-0BF9028ED345}"/>
              </a:ext>
            </a:extLst>
          </p:cNvPr>
          <p:cNvSpPr/>
          <p:nvPr/>
        </p:nvSpPr>
        <p:spPr>
          <a:xfrm>
            <a:off x="9132331" y="1541697"/>
            <a:ext cx="720000" cy="720000"/>
          </a:xfrm>
          <a:prstGeom prst="ellipse">
            <a:avLst/>
          </a:prstGeom>
          <a:solidFill>
            <a:srgbClr val="FFFFFF"/>
          </a:solidFill>
          <a:ln w="28575" cap="flat" cmpd="sng" algn="ctr">
            <a:solidFill>
              <a:sysClr val="window" lastClr="FFFFF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24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6" name="Picture 2">
            <a:extLst>
              <a:ext uri="{FF2B5EF4-FFF2-40B4-BE49-F238E27FC236}">
                <a16:creationId xmlns:a16="http://schemas.microsoft.com/office/drawing/2014/main" id="{603E1DCA-E8F9-8708-E2F3-E50F38C54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29371" y="1661697"/>
            <a:ext cx="480000" cy="4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Elipse 66">
            <a:extLst>
              <a:ext uri="{FF2B5EF4-FFF2-40B4-BE49-F238E27FC236}">
                <a16:creationId xmlns:a16="http://schemas.microsoft.com/office/drawing/2014/main" id="{FC567BF3-B484-C9BF-C725-69D68CB1CB83}"/>
              </a:ext>
            </a:extLst>
          </p:cNvPr>
          <p:cNvSpPr/>
          <p:nvPr/>
        </p:nvSpPr>
        <p:spPr>
          <a:xfrm>
            <a:off x="9126551" y="2556205"/>
            <a:ext cx="720000" cy="720000"/>
          </a:xfrm>
          <a:prstGeom prst="ellipse">
            <a:avLst/>
          </a:prstGeom>
          <a:solidFill>
            <a:srgbClr val="FFFFFF"/>
          </a:solidFill>
          <a:ln w="28575" cap="flat" cmpd="sng" algn="ctr">
            <a:solidFill>
              <a:sysClr val="window" lastClr="FFFFF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24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8" name="Picture 4">
            <a:extLst>
              <a:ext uri="{FF2B5EF4-FFF2-40B4-BE49-F238E27FC236}">
                <a16:creationId xmlns:a16="http://schemas.microsoft.com/office/drawing/2014/main" id="{15D1B09B-DEB2-100E-361F-02B8A44D7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29371" y="2676205"/>
            <a:ext cx="480000" cy="4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Elipse 68">
            <a:extLst>
              <a:ext uri="{FF2B5EF4-FFF2-40B4-BE49-F238E27FC236}">
                <a16:creationId xmlns:a16="http://schemas.microsoft.com/office/drawing/2014/main" id="{F3C4A9AF-F7EA-D3AB-7F93-D98DA42DDB45}"/>
              </a:ext>
            </a:extLst>
          </p:cNvPr>
          <p:cNvSpPr/>
          <p:nvPr/>
        </p:nvSpPr>
        <p:spPr>
          <a:xfrm>
            <a:off x="9137518" y="3612904"/>
            <a:ext cx="720000" cy="720000"/>
          </a:xfrm>
          <a:prstGeom prst="ellipse">
            <a:avLst/>
          </a:prstGeom>
          <a:solidFill>
            <a:srgbClr val="FFFFFF"/>
          </a:solidFill>
          <a:ln w="28575" cap="flat" cmpd="sng" algn="ctr">
            <a:solidFill>
              <a:sysClr val="window" lastClr="FFFFF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24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0" name="Picture 6">
            <a:extLst>
              <a:ext uri="{FF2B5EF4-FFF2-40B4-BE49-F238E27FC236}">
                <a16:creationId xmlns:a16="http://schemas.microsoft.com/office/drawing/2014/main" id="{6C614306-3DAF-C866-1E88-CFF94DEE1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46118" y="3732904"/>
            <a:ext cx="480000" cy="4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Elipse 70">
            <a:extLst>
              <a:ext uri="{FF2B5EF4-FFF2-40B4-BE49-F238E27FC236}">
                <a16:creationId xmlns:a16="http://schemas.microsoft.com/office/drawing/2014/main" id="{2A1EC797-FFE9-3E3A-D5A5-90A4CCD8CC3D}"/>
              </a:ext>
            </a:extLst>
          </p:cNvPr>
          <p:cNvSpPr/>
          <p:nvPr/>
        </p:nvSpPr>
        <p:spPr>
          <a:xfrm>
            <a:off x="9137518" y="4635205"/>
            <a:ext cx="720000" cy="720000"/>
          </a:xfrm>
          <a:prstGeom prst="ellipse">
            <a:avLst/>
          </a:prstGeom>
          <a:solidFill>
            <a:srgbClr val="FFFFFF"/>
          </a:solidFill>
          <a:ln w="28575" cap="flat" cmpd="sng" algn="ctr">
            <a:solidFill>
              <a:sysClr val="window" lastClr="FFFFF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24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2" name="Picture 8">
            <a:extLst>
              <a:ext uri="{FF2B5EF4-FFF2-40B4-BE49-F238E27FC236}">
                <a16:creationId xmlns:a16="http://schemas.microsoft.com/office/drawing/2014/main" id="{5F6DE6A4-98F7-997C-1290-0F2B6999A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51895" y="4755205"/>
            <a:ext cx="480000" cy="4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Elipse 72">
            <a:extLst>
              <a:ext uri="{FF2B5EF4-FFF2-40B4-BE49-F238E27FC236}">
                <a16:creationId xmlns:a16="http://schemas.microsoft.com/office/drawing/2014/main" id="{32592F52-F567-95E6-B566-AF0EEA13EB04}"/>
              </a:ext>
            </a:extLst>
          </p:cNvPr>
          <p:cNvSpPr/>
          <p:nvPr/>
        </p:nvSpPr>
        <p:spPr>
          <a:xfrm>
            <a:off x="9137518" y="5676318"/>
            <a:ext cx="720000" cy="720000"/>
          </a:xfrm>
          <a:prstGeom prst="ellipse">
            <a:avLst/>
          </a:prstGeom>
          <a:solidFill>
            <a:srgbClr val="FFFFFF"/>
          </a:solidFill>
          <a:ln w="28575" cap="flat" cmpd="sng" algn="ctr">
            <a:solidFill>
              <a:sysClr val="window" lastClr="FFFFF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24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CuadroTexto 6">
            <a:extLst>
              <a:ext uri="{FF2B5EF4-FFF2-40B4-BE49-F238E27FC236}">
                <a16:creationId xmlns:a16="http://schemas.microsoft.com/office/drawing/2014/main" id="{4FFF02EA-ED0D-4544-F166-43B5563C2BBF}"/>
              </a:ext>
            </a:extLst>
          </p:cNvPr>
          <p:cNvSpPr txBox="1"/>
          <p:nvPr/>
        </p:nvSpPr>
        <p:spPr>
          <a:xfrm>
            <a:off x="10023938" y="5911861"/>
            <a:ext cx="1171643" cy="277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A1CB45"/>
                </a:solidFill>
                <a:effectLst/>
                <a:uLnTx/>
                <a:uFillTx/>
                <a:latin typeface="Soho Gothic Pro Medium"/>
                <a:cs typeface="Soho Gothic Pro Medium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3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tillium Web" panose="00000500000000000000" pitchFamily="2" charset="0"/>
                <a:ea typeface="+mn-ea"/>
              </a:rPr>
              <a:t>Biometano</a:t>
            </a:r>
          </a:p>
        </p:txBody>
      </p:sp>
      <p:pic>
        <p:nvPicPr>
          <p:cNvPr id="75" name="Picture 8">
            <a:extLst>
              <a:ext uri="{FF2B5EF4-FFF2-40B4-BE49-F238E27FC236}">
                <a16:creationId xmlns:a16="http://schemas.microsoft.com/office/drawing/2014/main" id="{8E8D98BB-4DBE-B030-D79E-A1E0B9B80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51895" y="5796318"/>
            <a:ext cx="480000" cy="4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CuadroTexto 6">
            <a:extLst>
              <a:ext uri="{FF2B5EF4-FFF2-40B4-BE49-F238E27FC236}">
                <a16:creationId xmlns:a16="http://schemas.microsoft.com/office/drawing/2014/main" id="{194A01E4-2788-0611-A88F-0565EA4F5324}"/>
              </a:ext>
            </a:extLst>
          </p:cNvPr>
          <p:cNvSpPr txBox="1"/>
          <p:nvPr/>
        </p:nvSpPr>
        <p:spPr>
          <a:xfrm>
            <a:off x="10023938" y="4799190"/>
            <a:ext cx="1171643" cy="457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A1CB45"/>
                </a:solidFill>
                <a:effectLst/>
                <a:uLnTx/>
                <a:uFillTx/>
                <a:latin typeface="Soho Gothic Pro Medium"/>
                <a:cs typeface="Soho Gothic Pro Medium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3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tillium Web" panose="00000500000000000000" pitchFamily="2" charset="0"/>
                <a:ea typeface="+mn-ea"/>
              </a:rPr>
              <a:t>Gas Natural Licuado</a:t>
            </a:r>
          </a:p>
        </p:txBody>
      </p:sp>
      <p:sp>
        <p:nvSpPr>
          <p:cNvPr id="77" name="CuadroTexto 6">
            <a:extLst>
              <a:ext uri="{FF2B5EF4-FFF2-40B4-BE49-F238E27FC236}">
                <a16:creationId xmlns:a16="http://schemas.microsoft.com/office/drawing/2014/main" id="{67329864-C4A8-EA04-9472-1F729729D72F}"/>
              </a:ext>
            </a:extLst>
          </p:cNvPr>
          <p:cNvSpPr txBox="1"/>
          <p:nvPr/>
        </p:nvSpPr>
        <p:spPr>
          <a:xfrm>
            <a:off x="10023938" y="3776889"/>
            <a:ext cx="1171643" cy="457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A1CB45"/>
                </a:solidFill>
                <a:effectLst/>
                <a:uLnTx/>
                <a:uFillTx/>
                <a:latin typeface="Soho Gothic Pro Medium"/>
                <a:cs typeface="Soho Gothic Pro Medium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3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tillium Web" panose="00000500000000000000" pitchFamily="2" charset="0"/>
                <a:ea typeface="+mn-ea"/>
              </a:rPr>
              <a:t>Gas Natural Comprimido</a:t>
            </a:r>
          </a:p>
        </p:txBody>
      </p:sp>
      <p:sp>
        <p:nvSpPr>
          <p:cNvPr id="78" name="CuadroTexto 6">
            <a:extLst>
              <a:ext uri="{FF2B5EF4-FFF2-40B4-BE49-F238E27FC236}">
                <a16:creationId xmlns:a16="http://schemas.microsoft.com/office/drawing/2014/main" id="{2D52212B-3C21-9FFA-1A33-C4F70784C4C5}"/>
              </a:ext>
            </a:extLst>
          </p:cNvPr>
          <p:cNvSpPr txBox="1"/>
          <p:nvPr/>
        </p:nvSpPr>
        <p:spPr>
          <a:xfrm>
            <a:off x="10023938" y="2794088"/>
            <a:ext cx="1171643" cy="457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A1CB45"/>
                </a:solidFill>
                <a:effectLst/>
                <a:uLnTx/>
                <a:uFillTx/>
                <a:latin typeface="Soho Gothic Pro Medium"/>
                <a:cs typeface="Soho Gothic Pro Medium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3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tillium Web" panose="00000500000000000000" pitchFamily="2" charset="0"/>
                <a:ea typeface="+mn-ea"/>
              </a:rPr>
              <a:t>Energía eléctrica</a:t>
            </a:r>
          </a:p>
        </p:txBody>
      </p:sp>
      <p:sp>
        <p:nvSpPr>
          <p:cNvPr id="79" name="CuadroTexto 6">
            <a:extLst>
              <a:ext uri="{FF2B5EF4-FFF2-40B4-BE49-F238E27FC236}">
                <a16:creationId xmlns:a16="http://schemas.microsoft.com/office/drawing/2014/main" id="{F8723A5F-738B-EE9B-4486-F483EE24C020}"/>
              </a:ext>
            </a:extLst>
          </p:cNvPr>
          <p:cNvSpPr txBox="1"/>
          <p:nvPr/>
        </p:nvSpPr>
        <p:spPr>
          <a:xfrm>
            <a:off x="10023938" y="1779580"/>
            <a:ext cx="1171643" cy="277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A1CB45"/>
                </a:solidFill>
                <a:effectLst/>
                <a:uLnTx/>
                <a:uFillTx/>
                <a:latin typeface="Soho Gothic Pro Medium"/>
                <a:cs typeface="Soho Gothic Pro Medium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3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tillium Web" panose="00000500000000000000" pitchFamily="2" charset="0"/>
                <a:ea typeface="+mn-ea"/>
              </a:rPr>
              <a:t>Hidrógeno</a:t>
            </a:r>
          </a:p>
        </p:txBody>
      </p:sp>
      <p:sp>
        <p:nvSpPr>
          <p:cNvPr id="80" name="Rectángulo: esquinas redondeadas 79">
            <a:extLst>
              <a:ext uri="{FF2B5EF4-FFF2-40B4-BE49-F238E27FC236}">
                <a16:creationId xmlns:a16="http://schemas.microsoft.com/office/drawing/2014/main" id="{88CE78B3-6EE0-D72B-7CD9-5BAF2A0C6F92}"/>
              </a:ext>
            </a:extLst>
          </p:cNvPr>
          <p:cNvSpPr/>
          <p:nvPr/>
        </p:nvSpPr>
        <p:spPr>
          <a:xfrm>
            <a:off x="4605867" y="3438338"/>
            <a:ext cx="2689673" cy="144831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0" i="0" u="none" strike="noStrike" kern="0" cap="none" spc="0" normalizeH="0" baseline="0" noProof="0">
                <a:ln>
                  <a:noFill/>
                </a:ln>
                <a:solidFill>
                  <a:srgbClr val="A4AE22"/>
                </a:solidFill>
                <a:effectLst/>
                <a:uLnTx/>
                <a:uFillTx/>
                <a:latin typeface="Titillium Web SemiBold" panose="00000700000000000000" pitchFamily="2" charset="0"/>
                <a:ea typeface="+mn-ea"/>
                <a:cs typeface="+mn-cs"/>
              </a:rPr>
              <a:t>Energía que impulsa desarrollo </a:t>
            </a:r>
            <a:r>
              <a:rPr kumimoji="0" lang="es-MX" sz="16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tillium Web Light" panose="00000400000000000000" pitchFamily="2" charset="0"/>
                <a:ea typeface="+mn-ea"/>
                <a:cs typeface="+mn-cs"/>
              </a:rPr>
              <a:t>para el sector transporte</a:t>
            </a:r>
            <a:endParaRPr kumimoji="0" lang="es-CO" sz="1600" b="0" i="0" u="none" strike="noStrike" kern="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itillium Web Light" panose="00000400000000000000" pitchFamily="2" charset="0"/>
              <a:ea typeface="+mn-ea"/>
              <a:cs typeface="+mn-cs"/>
            </a:endParaRPr>
          </a:p>
        </p:txBody>
      </p:sp>
      <p:cxnSp>
        <p:nvCxnSpPr>
          <p:cNvPr id="81" name="Conector: curvado 80">
            <a:extLst>
              <a:ext uri="{FF2B5EF4-FFF2-40B4-BE49-F238E27FC236}">
                <a16:creationId xmlns:a16="http://schemas.microsoft.com/office/drawing/2014/main" id="{4B46515C-F34B-9988-EB69-E652D49CC319}"/>
              </a:ext>
            </a:extLst>
          </p:cNvPr>
          <p:cNvCxnSpPr>
            <a:cxnSpLocks/>
            <a:stCxn id="80" idx="3"/>
            <a:endCxn id="65" idx="2"/>
          </p:cNvCxnSpPr>
          <p:nvPr/>
        </p:nvCxnSpPr>
        <p:spPr>
          <a:xfrm flipV="1">
            <a:off x="7295540" y="1901697"/>
            <a:ext cx="1836791" cy="2260799"/>
          </a:xfrm>
          <a:prstGeom prst="curvedConnector3">
            <a:avLst>
              <a:gd name="adj1" fmla="val 50000"/>
            </a:avLst>
          </a:prstGeom>
          <a:ln w="2222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ector: curvado 81">
            <a:extLst>
              <a:ext uri="{FF2B5EF4-FFF2-40B4-BE49-F238E27FC236}">
                <a16:creationId xmlns:a16="http://schemas.microsoft.com/office/drawing/2014/main" id="{7991EFB1-3908-3764-98D8-912E58A212C3}"/>
              </a:ext>
            </a:extLst>
          </p:cNvPr>
          <p:cNvCxnSpPr>
            <a:cxnSpLocks/>
            <a:stCxn id="80" idx="3"/>
            <a:endCxn id="67" idx="2"/>
          </p:cNvCxnSpPr>
          <p:nvPr/>
        </p:nvCxnSpPr>
        <p:spPr>
          <a:xfrm flipV="1">
            <a:off x="7295540" y="2916205"/>
            <a:ext cx="1831011" cy="1246291"/>
          </a:xfrm>
          <a:prstGeom prst="curvedConnector3">
            <a:avLst>
              <a:gd name="adj1" fmla="val 50000"/>
            </a:avLst>
          </a:prstGeom>
          <a:ln w="2222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ector: curvado 82">
            <a:extLst>
              <a:ext uri="{FF2B5EF4-FFF2-40B4-BE49-F238E27FC236}">
                <a16:creationId xmlns:a16="http://schemas.microsoft.com/office/drawing/2014/main" id="{E79A174C-1C12-A10C-1BBB-05B3CC02A071}"/>
              </a:ext>
            </a:extLst>
          </p:cNvPr>
          <p:cNvCxnSpPr>
            <a:cxnSpLocks/>
            <a:endCxn id="69" idx="2"/>
          </p:cNvCxnSpPr>
          <p:nvPr/>
        </p:nvCxnSpPr>
        <p:spPr>
          <a:xfrm flipV="1">
            <a:off x="7320930" y="3972904"/>
            <a:ext cx="1816588" cy="162467"/>
          </a:xfrm>
          <a:prstGeom prst="curvedConnector3">
            <a:avLst>
              <a:gd name="adj1" fmla="val 50000"/>
            </a:avLst>
          </a:prstGeom>
          <a:ln w="2222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ector: curvado 83">
            <a:extLst>
              <a:ext uri="{FF2B5EF4-FFF2-40B4-BE49-F238E27FC236}">
                <a16:creationId xmlns:a16="http://schemas.microsoft.com/office/drawing/2014/main" id="{E320FAEC-8D00-0065-EFBD-70FE8DBC0600}"/>
              </a:ext>
            </a:extLst>
          </p:cNvPr>
          <p:cNvCxnSpPr>
            <a:cxnSpLocks/>
            <a:stCxn id="80" idx="3"/>
            <a:endCxn id="71" idx="2"/>
          </p:cNvCxnSpPr>
          <p:nvPr/>
        </p:nvCxnSpPr>
        <p:spPr>
          <a:xfrm>
            <a:off x="7295540" y="4162496"/>
            <a:ext cx="1841978" cy="832709"/>
          </a:xfrm>
          <a:prstGeom prst="curvedConnector3">
            <a:avLst>
              <a:gd name="adj1" fmla="val 50000"/>
            </a:avLst>
          </a:prstGeom>
          <a:ln w="222250">
            <a:solidFill>
              <a:srgbClr val="9ECC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ector: curvado 84">
            <a:extLst>
              <a:ext uri="{FF2B5EF4-FFF2-40B4-BE49-F238E27FC236}">
                <a16:creationId xmlns:a16="http://schemas.microsoft.com/office/drawing/2014/main" id="{F062312D-EFF7-A260-5B33-EDA63BA74D56}"/>
              </a:ext>
            </a:extLst>
          </p:cNvPr>
          <p:cNvCxnSpPr>
            <a:cxnSpLocks/>
            <a:stCxn id="80" idx="3"/>
            <a:endCxn id="73" idx="2"/>
          </p:cNvCxnSpPr>
          <p:nvPr/>
        </p:nvCxnSpPr>
        <p:spPr>
          <a:xfrm>
            <a:off x="7295540" y="4162496"/>
            <a:ext cx="1841978" cy="1873822"/>
          </a:xfrm>
          <a:prstGeom prst="curvedConnector3">
            <a:avLst>
              <a:gd name="adj1" fmla="val 50000"/>
            </a:avLst>
          </a:prstGeom>
          <a:ln w="2222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CuadroTexto 6">
            <a:extLst>
              <a:ext uri="{FF2B5EF4-FFF2-40B4-BE49-F238E27FC236}">
                <a16:creationId xmlns:a16="http://schemas.microsoft.com/office/drawing/2014/main" id="{35437302-6AED-583A-3D9A-4A1521BDDEBD}"/>
              </a:ext>
            </a:extLst>
          </p:cNvPr>
          <p:cNvSpPr txBox="1"/>
          <p:nvPr/>
        </p:nvSpPr>
        <p:spPr>
          <a:xfrm>
            <a:off x="734184" y="5840406"/>
            <a:ext cx="1171643" cy="277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A1CB45"/>
                </a:solidFill>
                <a:effectLst/>
                <a:uLnTx/>
                <a:uFillTx/>
                <a:latin typeface="Soho Gothic Pro Medium"/>
                <a:cs typeface="Soho Gothic Pro Medium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3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tillium Web" panose="00000500000000000000" pitchFamily="2" charset="0"/>
                <a:ea typeface="+mn-ea"/>
              </a:rPr>
              <a:t>Logística</a:t>
            </a:r>
          </a:p>
        </p:txBody>
      </p:sp>
      <p:sp>
        <p:nvSpPr>
          <p:cNvPr id="87" name="CuadroTexto 6">
            <a:extLst>
              <a:ext uri="{FF2B5EF4-FFF2-40B4-BE49-F238E27FC236}">
                <a16:creationId xmlns:a16="http://schemas.microsoft.com/office/drawing/2014/main" id="{A9A80667-E6F4-43B4-84DC-03CF5E3652A1}"/>
              </a:ext>
            </a:extLst>
          </p:cNvPr>
          <p:cNvSpPr txBox="1"/>
          <p:nvPr/>
        </p:nvSpPr>
        <p:spPr>
          <a:xfrm>
            <a:off x="703055" y="4818105"/>
            <a:ext cx="1171643" cy="277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A1CB45"/>
                </a:solidFill>
                <a:effectLst/>
                <a:uLnTx/>
                <a:uFillTx/>
                <a:latin typeface="Soho Gothic Pro Medium"/>
                <a:cs typeface="Soho Gothic Pro Medium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3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tillium Web" panose="00000500000000000000" pitchFamily="2" charset="0"/>
                <a:ea typeface="+mn-ea"/>
              </a:rPr>
              <a:t>Carga</a:t>
            </a:r>
          </a:p>
        </p:txBody>
      </p:sp>
      <p:sp>
        <p:nvSpPr>
          <p:cNvPr id="88" name="CuadroTexto 6">
            <a:extLst>
              <a:ext uri="{FF2B5EF4-FFF2-40B4-BE49-F238E27FC236}">
                <a16:creationId xmlns:a16="http://schemas.microsoft.com/office/drawing/2014/main" id="{A1354E38-11D3-37CD-E8FE-4DAE21C011A3}"/>
              </a:ext>
            </a:extLst>
          </p:cNvPr>
          <p:cNvSpPr txBox="1"/>
          <p:nvPr/>
        </p:nvSpPr>
        <p:spPr>
          <a:xfrm>
            <a:off x="703055" y="3795804"/>
            <a:ext cx="1171643" cy="277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A1CB45"/>
                </a:solidFill>
                <a:effectLst/>
                <a:uLnTx/>
                <a:uFillTx/>
                <a:latin typeface="Soho Gothic Pro Medium"/>
                <a:cs typeface="Soho Gothic Pro Medium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3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tillium Web" panose="00000500000000000000" pitchFamily="2" charset="0"/>
                <a:ea typeface="+mn-ea"/>
              </a:rPr>
              <a:t>Livianos</a:t>
            </a:r>
          </a:p>
        </p:txBody>
      </p:sp>
      <p:sp>
        <p:nvSpPr>
          <p:cNvPr id="89" name="CuadroTexto 6">
            <a:extLst>
              <a:ext uri="{FF2B5EF4-FFF2-40B4-BE49-F238E27FC236}">
                <a16:creationId xmlns:a16="http://schemas.microsoft.com/office/drawing/2014/main" id="{2CD28D4B-C507-475F-FD1B-4D6973F5E08B}"/>
              </a:ext>
            </a:extLst>
          </p:cNvPr>
          <p:cNvSpPr txBox="1"/>
          <p:nvPr/>
        </p:nvSpPr>
        <p:spPr>
          <a:xfrm>
            <a:off x="703055" y="2813003"/>
            <a:ext cx="1171643" cy="277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A1CB45"/>
                </a:solidFill>
                <a:effectLst/>
                <a:uLnTx/>
                <a:uFillTx/>
                <a:latin typeface="Soho Gothic Pro Medium"/>
                <a:cs typeface="Soho Gothic Pro Medium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3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tillium Web" panose="00000500000000000000" pitchFamily="2" charset="0"/>
                <a:ea typeface="+mn-ea"/>
              </a:rPr>
              <a:t>Off - Road</a:t>
            </a:r>
          </a:p>
        </p:txBody>
      </p:sp>
      <p:sp>
        <p:nvSpPr>
          <p:cNvPr id="90" name="CuadroTexto 6">
            <a:extLst>
              <a:ext uri="{FF2B5EF4-FFF2-40B4-BE49-F238E27FC236}">
                <a16:creationId xmlns:a16="http://schemas.microsoft.com/office/drawing/2014/main" id="{ABB644E8-1361-FD73-F6EA-1E5D2E14C9DA}"/>
              </a:ext>
            </a:extLst>
          </p:cNvPr>
          <p:cNvSpPr txBox="1"/>
          <p:nvPr/>
        </p:nvSpPr>
        <p:spPr>
          <a:xfrm>
            <a:off x="703055" y="1798495"/>
            <a:ext cx="1171643" cy="277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A1CB45"/>
                </a:solidFill>
                <a:effectLst/>
                <a:uLnTx/>
                <a:uFillTx/>
                <a:latin typeface="Soho Gothic Pro Medium"/>
                <a:cs typeface="Soho Gothic Pro Medium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3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tillium Web" panose="00000500000000000000" pitchFamily="2" charset="0"/>
                <a:ea typeface="+mn-ea"/>
              </a:rPr>
              <a:t>Pasajeros</a:t>
            </a:r>
          </a:p>
        </p:txBody>
      </p:sp>
      <p:sp>
        <p:nvSpPr>
          <p:cNvPr id="91" name="CuadroTexto 90">
            <a:extLst>
              <a:ext uri="{FF2B5EF4-FFF2-40B4-BE49-F238E27FC236}">
                <a16:creationId xmlns:a16="http://schemas.microsoft.com/office/drawing/2014/main" id="{5285510C-13BD-8CAB-2F07-8A34561E243C}"/>
              </a:ext>
            </a:extLst>
          </p:cNvPr>
          <p:cNvSpPr txBox="1"/>
          <p:nvPr/>
        </p:nvSpPr>
        <p:spPr>
          <a:xfrm>
            <a:off x="215102" y="230075"/>
            <a:ext cx="9517808" cy="980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R="0" lvl="0" indent="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1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 panose="020B03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7300" algn="l"/>
              </a:tabLst>
              <a:defRPr/>
            </a:pPr>
            <a:r>
              <a:rPr lang="es-MX" sz="2400">
                <a:solidFill>
                  <a:schemeClr val="bg1"/>
                </a:solidFill>
              </a:rPr>
              <a:t>Los energéticos de cero y bajas emisiones </a:t>
            </a:r>
            <a:r>
              <a:rPr kumimoji="0" lang="es-MX" sz="2400" b="0" i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 Light" panose="020B0304020202020204" pitchFamily="34" charset="0"/>
                <a:ea typeface="+mn-ea"/>
                <a:cs typeface="+mn-cs"/>
              </a:rPr>
              <a:t>se convertirán en el mejor aliado de nuestros clientes en la </a:t>
            </a:r>
            <a:r>
              <a:rPr kumimoji="0" lang="es-MX" sz="2400" b="1" i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 Demi" panose="020B0704020202020204" pitchFamily="34" charset="0"/>
                <a:ea typeface="+mn-ea"/>
                <a:cs typeface="+mn-cs"/>
              </a:rPr>
              <a:t>descarbonización</a:t>
            </a:r>
            <a:r>
              <a:rPr kumimoji="0" lang="es-MX" sz="2400" b="0" i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 Light" panose="020B0304020202020204" pitchFamily="34" charset="0"/>
                <a:ea typeface="+mn-ea"/>
                <a:cs typeface="+mn-cs"/>
              </a:rPr>
              <a:t> de sus operaciones de transporte.</a:t>
            </a:r>
            <a:endParaRPr kumimoji="0" lang="es-CO" sz="2400" b="0" i="1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venir Next LT Pro Light" panose="020B0304020202020204" pitchFamily="34" charset="0"/>
              <a:ea typeface="+mn-ea"/>
              <a:cs typeface="+mn-cs"/>
            </a:endParaRPr>
          </a:p>
        </p:txBody>
      </p:sp>
      <p:pic>
        <p:nvPicPr>
          <p:cNvPr id="4" name="Imagen 3" descr="Logotipo&#10;&#10;Descripción generada automáticamente">
            <a:extLst>
              <a:ext uri="{FF2B5EF4-FFF2-40B4-BE49-F238E27FC236}">
                <a16:creationId xmlns:a16="http://schemas.microsoft.com/office/drawing/2014/main" id="{CFFAE428-25CF-F7D8-5AE5-AE5C25ABE3D6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1901" y="-286464"/>
            <a:ext cx="1440691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5285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4C059E-594F-5304-1CC3-447F1A8C88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Vista de una montaña&#10;&#10;Descripción generada automáticamente">
            <a:extLst>
              <a:ext uri="{FF2B5EF4-FFF2-40B4-BE49-F238E27FC236}">
                <a16:creationId xmlns:a16="http://schemas.microsoft.com/office/drawing/2014/main" id="{14529CA5-A849-7E0C-4515-51ABDB9346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945222E8-CDA5-65C0-0470-5FBF075F3148}"/>
              </a:ext>
            </a:extLst>
          </p:cNvPr>
          <p:cNvSpPr/>
          <p:nvPr/>
        </p:nvSpPr>
        <p:spPr>
          <a:xfrm>
            <a:off x="-28642" y="-12416"/>
            <a:ext cx="12220642" cy="6858001"/>
          </a:xfrm>
          <a:prstGeom prst="rect">
            <a:avLst/>
          </a:prstGeom>
          <a:gradFill flip="none" rotWithShape="1">
            <a:gsLst>
              <a:gs pos="0">
                <a:srgbClr val="01ADDC">
                  <a:alpha val="48000"/>
                </a:srgbClr>
              </a:gs>
              <a:gs pos="0">
                <a:srgbClr val="106E9A">
                  <a:alpha val="59000"/>
                </a:srgbClr>
              </a:gs>
              <a:gs pos="49000">
                <a:srgbClr val="583895">
                  <a:alpha val="62000"/>
                </a:srgbClr>
              </a:gs>
              <a:gs pos="21000">
                <a:srgbClr val="184D78">
                  <a:alpha val="71000"/>
                </a:srgbClr>
              </a:gs>
              <a:gs pos="81000">
                <a:srgbClr val="7030A0">
                  <a:alpha val="69000"/>
                </a:srgbClr>
              </a:gs>
              <a:gs pos="100000">
                <a:srgbClr val="212A54">
                  <a:alpha val="86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4DE8097E-3ADC-761E-ABC6-5EA9A40687CA}"/>
              </a:ext>
            </a:extLst>
          </p:cNvPr>
          <p:cNvSpPr txBox="1"/>
          <p:nvPr/>
        </p:nvSpPr>
        <p:spPr>
          <a:xfrm>
            <a:off x="-1929540" y="4248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dondear rectángulo de esquina del mismo lado 4">
            <a:extLst>
              <a:ext uri="{FF2B5EF4-FFF2-40B4-BE49-F238E27FC236}">
                <a16:creationId xmlns:a16="http://schemas.microsoft.com/office/drawing/2014/main" id="{B0AEEE3F-7542-55BF-7D9D-2946F912F5A5}"/>
              </a:ext>
            </a:extLst>
          </p:cNvPr>
          <p:cNvSpPr/>
          <p:nvPr/>
        </p:nvSpPr>
        <p:spPr>
          <a:xfrm rot="5400000">
            <a:off x="5710687" y="-3785289"/>
            <a:ext cx="464525" cy="11939176"/>
          </a:xfrm>
          <a:prstGeom prst="round2SameRect">
            <a:avLst>
              <a:gd name="adj1" fmla="val 50000"/>
              <a:gd name="adj2" fmla="val 0"/>
            </a:avLst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350" b="0" i="0" u="none" strike="noStrike" kern="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CuadroTexto 6">
            <a:extLst>
              <a:ext uri="{FF2B5EF4-FFF2-40B4-BE49-F238E27FC236}">
                <a16:creationId xmlns:a16="http://schemas.microsoft.com/office/drawing/2014/main" id="{F659F8FE-F3D1-3433-2516-61198BB9E05B}"/>
              </a:ext>
            </a:extLst>
          </p:cNvPr>
          <p:cNvSpPr txBox="1"/>
          <p:nvPr/>
        </p:nvSpPr>
        <p:spPr>
          <a:xfrm>
            <a:off x="-50849" y="1995786"/>
            <a:ext cx="2782598" cy="3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A1CB45"/>
                </a:solidFill>
                <a:effectLst/>
                <a:uLnTx/>
                <a:uFillTx/>
                <a:latin typeface="Soho Gothic Pro Medium"/>
                <a:cs typeface="Soho Gothic Pro Medium"/>
              </a:defRPr>
            </a:lvl1pPr>
          </a:lstStyle>
          <a:p>
            <a:pPr defTabSz="914377">
              <a:defRPr/>
            </a:pPr>
            <a:r>
              <a:rPr lang="es-MX" sz="2000" b="1" kern="0">
                <a:solidFill>
                  <a:srgbClr val="ED7D31">
                    <a:lumMod val="75000"/>
                  </a:srgbClr>
                </a:solidFill>
                <a:latin typeface="Titillium Web" panose="00000500000000000000" pitchFamily="2" charset="0"/>
              </a:rPr>
              <a:t>Segmento de carga</a:t>
            </a:r>
            <a:endParaRPr lang="es-CO" sz="2000" b="1" kern="0">
              <a:solidFill>
                <a:srgbClr val="ED7D31">
                  <a:lumMod val="75000"/>
                </a:srgbClr>
              </a:solidFill>
              <a:latin typeface="Titillium Web" panose="00000500000000000000" pitchFamily="2" charset="0"/>
            </a:endParaRPr>
          </a:p>
        </p:txBody>
      </p:sp>
      <p:grpSp>
        <p:nvGrpSpPr>
          <p:cNvPr id="17" name="Grupo 16">
            <a:extLst>
              <a:ext uri="{FF2B5EF4-FFF2-40B4-BE49-F238E27FC236}">
                <a16:creationId xmlns:a16="http://schemas.microsoft.com/office/drawing/2014/main" id="{628AD66D-8814-4F54-8664-C55B5D6B5A90}"/>
              </a:ext>
            </a:extLst>
          </p:cNvPr>
          <p:cNvGrpSpPr/>
          <p:nvPr/>
        </p:nvGrpSpPr>
        <p:grpSpPr>
          <a:xfrm>
            <a:off x="3233324" y="1176800"/>
            <a:ext cx="408785" cy="398493"/>
            <a:chOff x="3233324" y="1595737"/>
            <a:chExt cx="450787" cy="439438"/>
          </a:xfrm>
        </p:grpSpPr>
        <p:sp>
          <p:nvSpPr>
            <p:cNvPr id="18" name="Elipse 17">
              <a:extLst>
                <a:ext uri="{FF2B5EF4-FFF2-40B4-BE49-F238E27FC236}">
                  <a16:creationId xmlns:a16="http://schemas.microsoft.com/office/drawing/2014/main" id="{28B4BDE5-CBAC-A82F-AFDF-50DEBC0B215F}"/>
                </a:ext>
              </a:extLst>
            </p:cNvPr>
            <p:cNvSpPr/>
            <p:nvPr/>
          </p:nvSpPr>
          <p:spPr>
            <a:xfrm>
              <a:off x="3233324" y="1608138"/>
              <a:ext cx="450787" cy="427037"/>
            </a:xfrm>
            <a:prstGeom prst="ellipse">
              <a:avLst/>
            </a:prstGeom>
            <a:solidFill>
              <a:srgbClr val="00B05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2B0EB766-51F1-A523-EEDB-8574E5AD8D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67272" y="1595737"/>
              <a:ext cx="380702" cy="380702"/>
            </a:xfrm>
            <a:prstGeom prst="rect">
              <a:avLst/>
            </a:prstGeom>
          </p:spPr>
        </p:pic>
      </p:grpSp>
      <p:sp>
        <p:nvSpPr>
          <p:cNvPr id="20" name="CuadroTexto 6">
            <a:extLst>
              <a:ext uri="{FF2B5EF4-FFF2-40B4-BE49-F238E27FC236}">
                <a16:creationId xmlns:a16="http://schemas.microsoft.com/office/drawing/2014/main" id="{C6FCC406-3BEE-E526-0447-92DCDFC3C01D}"/>
              </a:ext>
            </a:extLst>
          </p:cNvPr>
          <p:cNvSpPr txBox="1"/>
          <p:nvPr/>
        </p:nvSpPr>
        <p:spPr>
          <a:xfrm>
            <a:off x="4793024" y="1995786"/>
            <a:ext cx="2765362" cy="3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A1CB45"/>
                </a:solidFill>
                <a:effectLst/>
                <a:uLnTx/>
                <a:uFillTx/>
                <a:latin typeface="Soho Gothic Pro Medium"/>
                <a:cs typeface="Soho Gothic Pro Medium"/>
              </a:defRPr>
            </a:lvl1pPr>
          </a:lstStyle>
          <a:p>
            <a:pPr defTabSz="914377">
              <a:defRPr/>
            </a:pPr>
            <a:r>
              <a:rPr lang="es-MX" sz="2000" b="1" kern="0">
                <a:solidFill>
                  <a:srgbClr val="ED7D31">
                    <a:lumMod val="75000"/>
                  </a:srgbClr>
                </a:solidFill>
                <a:latin typeface="Titillium Web" panose="00000500000000000000" pitchFamily="2" charset="0"/>
              </a:rPr>
              <a:t>2030</a:t>
            </a:r>
            <a:endParaRPr lang="es-CO" sz="2000" b="1" kern="0">
              <a:solidFill>
                <a:srgbClr val="ED7D31">
                  <a:lumMod val="75000"/>
                </a:srgbClr>
              </a:solidFill>
              <a:latin typeface="Titillium Web" panose="00000500000000000000" pitchFamily="2" charset="0"/>
            </a:endParaRPr>
          </a:p>
        </p:txBody>
      </p:sp>
      <p:sp>
        <p:nvSpPr>
          <p:cNvPr id="21" name="CuadroTexto 6">
            <a:extLst>
              <a:ext uri="{FF2B5EF4-FFF2-40B4-BE49-F238E27FC236}">
                <a16:creationId xmlns:a16="http://schemas.microsoft.com/office/drawing/2014/main" id="{5A5E47D6-E13D-EEC1-4DA2-05EE6F3AFB97}"/>
              </a:ext>
            </a:extLst>
          </p:cNvPr>
          <p:cNvSpPr txBox="1"/>
          <p:nvPr/>
        </p:nvSpPr>
        <p:spPr>
          <a:xfrm>
            <a:off x="7206343" y="1995786"/>
            <a:ext cx="2789468" cy="3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A1CB45"/>
                </a:solidFill>
                <a:effectLst/>
                <a:uLnTx/>
                <a:uFillTx/>
                <a:latin typeface="Soho Gothic Pro Medium"/>
                <a:cs typeface="Soho Gothic Pro Medium"/>
              </a:defRPr>
            </a:lvl1pPr>
          </a:lstStyle>
          <a:p>
            <a:pPr defTabSz="914377">
              <a:defRPr/>
            </a:pPr>
            <a:r>
              <a:rPr lang="es-MX" sz="2000" b="1" kern="0">
                <a:solidFill>
                  <a:srgbClr val="ED7D31">
                    <a:lumMod val="75000"/>
                  </a:srgbClr>
                </a:solidFill>
                <a:latin typeface="Titillium Web" panose="00000500000000000000" pitchFamily="2" charset="0"/>
              </a:rPr>
              <a:t>2032</a:t>
            </a:r>
            <a:endParaRPr lang="es-CO" sz="2000" b="1" kern="0">
              <a:solidFill>
                <a:srgbClr val="ED7D31">
                  <a:lumMod val="75000"/>
                </a:srgbClr>
              </a:solidFill>
              <a:latin typeface="Titillium Web" panose="00000500000000000000" pitchFamily="2" charset="0"/>
            </a:endParaRPr>
          </a:p>
        </p:txBody>
      </p:sp>
      <p:sp>
        <p:nvSpPr>
          <p:cNvPr id="22" name="CuadroTexto 6">
            <a:extLst>
              <a:ext uri="{FF2B5EF4-FFF2-40B4-BE49-F238E27FC236}">
                <a16:creationId xmlns:a16="http://schemas.microsoft.com/office/drawing/2014/main" id="{976BFCBF-1791-F34C-DD5C-34DF0C59DF7F}"/>
              </a:ext>
            </a:extLst>
          </p:cNvPr>
          <p:cNvSpPr txBox="1"/>
          <p:nvPr/>
        </p:nvSpPr>
        <p:spPr>
          <a:xfrm>
            <a:off x="9643767" y="1995786"/>
            <a:ext cx="2789468" cy="3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A1CB45"/>
                </a:solidFill>
                <a:effectLst/>
                <a:uLnTx/>
                <a:uFillTx/>
                <a:latin typeface="Soho Gothic Pro Medium"/>
                <a:cs typeface="Soho Gothic Pro Medium"/>
              </a:defRPr>
            </a:lvl1pPr>
          </a:lstStyle>
          <a:p>
            <a:pPr defTabSz="914377">
              <a:defRPr/>
            </a:pPr>
            <a:r>
              <a:rPr lang="es-MX" sz="2000" b="1" kern="0">
                <a:solidFill>
                  <a:srgbClr val="ED7D31">
                    <a:lumMod val="75000"/>
                  </a:srgbClr>
                </a:solidFill>
                <a:latin typeface="Titillium Web" panose="00000500000000000000" pitchFamily="2" charset="0"/>
              </a:rPr>
              <a:t>2034</a:t>
            </a:r>
            <a:endParaRPr lang="es-CO" sz="2000" b="1" kern="0">
              <a:solidFill>
                <a:srgbClr val="ED7D31">
                  <a:lumMod val="75000"/>
                </a:srgbClr>
              </a:solidFill>
              <a:latin typeface="Titillium Web" panose="00000500000000000000" pitchFamily="2" charset="0"/>
            </a:endParaRP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AC26F8E1-889D-8E64-25CE-81ED15B5F7C4}"/>
              </a:ext>
            </a:extLst>
          </p:cNvPr>
          <p:cNvSpPr/>
          <p:nvPr/>
        </p:nvSpPr>
        <p:spPr>
          <a:xfrm>
            <a:off x="9904396" y="3969396"/>
            <a:ext cx="450787" cy="427037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FE2933D6-06F4-057B-0F79-AF8F7E8FFE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8344" y="3956995"/>
            <a:ext cx="380702" cy="380702"/>
          </a:xfrm>
          <a:prstGeom prst="rect">
            <a:avLst/>
          </a:prstGeom>
        </p:spPr>
      </p:pic>
      <p:grpSp>
        <p:nvGrpSpPr>
          <p:cNvPr id="25" name="Grupo 24">
            <a:extLst>
              <a:ext uri="{FF2B5EF4-FFF2-40B4-BE49-F238E27FC236}">
                <a16:creationId xmlns:a16="http://schemas.microsoft.com/office/drawing/2014/main" id="{224EBAB1-41A5-3744-AFFA-F27DD3CC24FB}"/>
              </a:ext>
            </a:extLst>
          </p:cNvPr>
          <p:cNvGrpSpPr/>
          <p:nvPr/>
        </p:nvGrpSpPr>
        <p:grpSpPr>
          <a:xfrm>
            <a:off x="9926008" y="4830446"/>
            <a:ext cx="450787" cy="427037"/>
            <a:chOff x="4920619" y="6076287"/>
            <a:chExt cx="450787" cy="427037"/>
          </a:xfrm>
        </p:grpSpPr>
        <p:sp>
          <p:nvSpPr>
            <p:cNvPr id="26" name="Elipse 25">
              <a:extLst>
                <a:ext uri="{FF2B5EF4-FFF2-40B4-BE49-F238E27FC236}">
                  <a16:creationId xmlns:a16="http://schemas.microsoft.com/office/drawing/2014/main" id="{D1D13914-55B2-2F6C-4ACE-9C301DF416F2}"/>
                </a:ext>
              </a:extLst>
            </p:cNvPr>
            <p:cNvSpPr/>
            <p:nvPr/>
          </p:nvSpPr>
          <p:spPr>
            <a:xfrm>
              <a:off x="4920619" y="6076287"/>
              <a:ext cx="450787" cy="427037"/>
            </a:xfrm>
            <a:prstGeom prst="ellipse">
              <a:avLst/>
            </a:prstGeom>
            <a:solidFill>
              <a:srgbClr val="FFBC4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8" name="Imagen 27">
              <a:extLst>
                <a:ext uri="{FF2B5EF4-FFF2-40B4-BE49-F238E27FC236}">
                  <a16:creationId xmlns:a16="http://schemas.microsoft.com/office/drawing/2014/main" id="{D260909C-646A-F8C8-0814-E494F5974E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21912" y="6133399"/>
              <a:ext cx="286300" cy="286300"/>
            </a:xfrm>
            <a:prstGeom prst="rect">
              <a:avLst/>
            </a:prstGeom>
          </p:spPr>
        </p:pic>
      </p:grpSp>
      <p:grpSp>
        <p:nvGrpSpPr>
          <p:cNvPr id="29" name="Grupo 28">
            <a:extLst>
              <a:ext uri="{FF2B5EF4-FFF2-40B4-BE49-F238E27FC236}">
                <a16:creationId xmlns:a16="http://schemas.microsoft.com/office/drawing/2014/main" id="{7E8DB88C-35AA-A2F8-C39D-D13B99D7B734}"/>
              </a:ext>
            </a:extLst>
          </p:cNvPr>
          <p:cNvGrpSpPr/>
          <p:nvPr/>
        </p:nvGrpSpPr>
        <p:grpSpPr>
          <a:xfrm>
            <a:off x="9938344" y="5608785"/>
            <a:ext cx="450787" cy="427037"/>
            <a:chOff x="6860299" y="6109009"/>
            <a:chExt cx="450787" cy="427037"/>
          </a:xfrm>
        </p:grpSpPr>
        <p:sp>
          <p:nvSpPr>
            <p:cNvPr id="30" name="Elipse 29">
              <a:extLst>
                <a:ext uri="{FF2B5EF4-FFF2-40B4-BE49-F238E27FC236}">
                  <a16:creationId xmlns:a16="http://schemas.microsoft.com/office/drawing/2014/main" id="{AB34A61D-E247-4A5C-7F2F-2EE22B32C05D}"/>
                </a:ext>
              </a:extLst>
            </p:cNvPr>
            <p:cNvSpPr/>
            <p:nvPr/>
          </p:nvSpPr>
          <p:spPr>
            <a:xfrm>
              <a:off x="6860299" y="6109009"/>
              <a:ext cx="450787" cy="427037"/>
            </a:xfrm>
            <a:prstGeom prst="ellipse">
              <a:avLst/>
            </a:prstGeom>
            <a:solidFill>
              <a:srgbClr val="A4FD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1" name="Imagen 30">
              <a:extLst>
                <a:ext uri="{FF2B5EF4-FFF2-40B4-BE49-F238E27FC236}">
                  <a16:creationId xmlns:a16="http://schemas.microsoft.com/office/drawing/2014/main" id="{955FE7F3-2A6D-FED6-7632-40A419F46F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41324" y="6179263"/>
              <a:ext cx="286300" cy="286300"/>
            </a:xfrm>
            <a:prstGeom prst="rect">
              <a:avLst/>
            </a:prstGeom>
          </p:spPr>
        </p:pic>
      </p:grpSp>
      <p:sp>
        <p:nvSpPr>
          <p:cNvPr id="32" name="CuadroTexto 6">
            <a:extLst>
              <a:ext uri="{FF2B5EF4-FFF2-40B4-BE49-F238E27FC236}">
                <a16:creationId xmlns:a16="http://schemas.microsoft.com/office/drawing/2014/main" id="{05151A26-5E1C-B4FA-64E4-55C834270649}"/>
              </a:ext>
            </a:extLst>
          </p:cNvPr>
          <p:cNvSpPr txBox="1"/>
          <p:nvPr/>
        </p:nvSpPr>
        <p:spPr>
          <a:xfrm>
            <a:off x="2379705" y="1995786"/>
            <a:ext cx="2765362" cy="3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A1CB45"/>
                </a:solidFill>
                <a:effectLst/>
                <a:uLnTx/>
                <a:uFillTx/>
                <a:latin typeface="Soho Gothic Pro Medium"/>
                <a:cs typeface="Soho Gothic Pro Medium"/>
              </a:defRPr>
            </a:lvl1pPr>
          </a:lstStyle>
          <a:p>
            <a:pPr defTabSz="914377">
              <a:defRPr/>
            </a:pPr>
            <a:r>
              <a:rPr lang="es-MX" sz="2000" b="1" kern="0">
                <a:solidFill>
                  <a:srgbClr val="ED7D31">
                    <a:lumMod val="75000"/>
                  </a:srgbClr>
                </a:solidFill>
                <a:latin typeface="Titillium Web" panose="00000500000000000000" pitchFamily="2" charset="0"/>
              </a:rPr>
              <a:t>2023</a:t>
            </a:r>
            <a:endParaRPr lang="es-CO" sz="2000" b="1" kern="0">
              <a:solidFill>
                <a:srgbClr val="ED7D31">
                  <a:lumMod val="75000"/>
                </a:srgbClr>
              </a:solidFill>
              <a:latin typeface="Titillium Web" panose="00000500000000000000" pitchFamily="2" charset="0"/>
            </a:endParaRPr>
          </a:p>
        </p:txBody>
      </p:sp>
      <p:grpSp>
        <p:nvGrpSpPr>
          <p:cNvPr id="33" name="Grupo 32">
            <a:extLst>
              <a:ext uri="{FF2B5EF4-FFF2-40B4-BE49-F238E27FC236}">
                <a16:creationId xmlns:a16="http://schemas.microsoft.com/office/drawing/2014/main" id="{B3FA2C0F-88A6-3B6C-7BB5-71DC6D828B8B}"/>
              </a:ext>
            </a:extLst>
          </p:cNvPr>
          <p:cNvGrpSpPr/>
          <p:nvPr/>
        </p:nvGrpSpPr>
        <p:grpSpPr>
          <a:xfrm>
            <a:off x="5628398" y="1176800"/>
            <a:ext cx="408785" cy="398493"/>
            <a:chOff x="3233324" y="1595737"/>
            <a:chExt cx="450787" cy="439438"/>
          </a:xfrm>
        </p:grpSpPr>
        <p:sp>
          <p:nvSpPr>
            <p:cNvPr id="35" name="Elipse 34">
              <a:extLst>
                <a:ext uri="{FF2B5EF4-FFF2-40B4-BE49-F238E27FC236}">
                  <a16:creationId xmlns:a16="http://schemas.microsoft.com/office/drawing/2014/main" id="{A296C31E-0513-4C6D-6B8D-24F9329177F1}"/>
                </a:ext>
              </a:extLst>
            </p:cNvPr>
            <p:cNvSpPr/>
            <p:nvPr/>
          </p:nvSpPr>
          <p:spPr>
            <a:xfrm>
              <a:off x="3233324" y="1608138"/>
              <a:ext cx="450787" cy="427037"/>
            </a:xfrm>
            <a:prstGeom prst="ellipse">
              <a:avLst/>
            </a:prstGeom>
            <a:solidFill>
              <a:srgbClr val="00B05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6" name="Imagen 35">
              <a:extLst>
                <a:ext uri="{FF2B5EF4-FFF2-40B4-BE49-F238E27FC236}">
                  <a16:creationId xmlns:a16="http://schemas.microsoft.com/office/drawing/2014/main" id="{CA08925E-75FE-8111-C63F-8204B64FD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67272" y="1595737"/>
              <a:ext cx="380702" cy="380702"/>
            </a:xfrm>
            <a:prstGeom prst="rect">
              <a:avLst/>
            </a:prstGeom>
          </p:spPr>
        </p:pic>
      </p:grpSp>
      <p:grpSp>
        <p:nvGrpSpPr>
          <p:cNvPr id="37" name="Grupo 36">
            <a:extLst>
              <a:ext uri="{FF2B5EF4-FFF2-40B4-BE49-F238E27FC236}">
                <a16:creationId xmlns:a16="http://schemas.microsoft.com/office/drawing/2014/main" id="{53A2F222-8EDD-F2AE-6A77-667924404B27}"/>
              </a:ext>
            </a:extLst>
          </p:cNvPr>
          <p:cNvGrpSpPr/>
          <p:nvPr/>
        </p:nvGrpSpPr>
        <p:grpSpPr>
          <a:xfrm>
            <a:off x="6224508" y="1182423"/>
            <a:ext cx="408784" cy="387247"/>
            <a:chOff x="6860299" y="6109009"/>
            <a:chExt cx="450787" cy="427037"/>
          </a:xfrm>
        </p:grpSpPr>
        <p:sp>
          <p:nvSpPr>
            <p:cNvPr id="39" name="Elipse 38">
              <a:extLst>
                <a:ext uri="{FF2B5EF4-FFF2-40B4-BE49-F238E27FC236}">
                  <a16:creationId xmlns:a16="http://schemas.microsoft.com/office/drawing/2014/main" id="{604AB1A3-10A5-7247-8DF2-D7DD3F7584F4}"/>
                </a:ext>
              </a:extLst>
            </p:cNvPr>
            <p:cNvSpPr/>
            <p:nvPr/>
          </p:nvSpPr>
          <p:spPr>
            <a:xfrm>
              <a:off x="6860299" y="6109009"/>
              <a:ext cx="450787" cy="427037"/>
            </a:xfrm>
            <a:prstGeom prst="ellipse">
              <a:avLst/>
            </a:prstGeom>
            <a:solidFill>
              <a:srgbClr val="A4FD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0" name="Imagen 39">
              <a:extLst>
                <a:ext uri="{FF2B5EF4-FFF2-40B4-BE49-F238E27FC236}">
                  <a16:creationId xmlns:a16="http://schemas.microsoft.com/office/drawing/2014/main" id="{B08C2145-EE22-79B6-6DAE-312B4991C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41324" y="6179263"/>
              <a:ext cx="286300" cy="286300"/>
            </a:xfrm>
            <a:prstGeom prst="rect">
              <a:avLst/>
            </a:prstGeom>
          </p:spPr>
        </p:pic>
      </p:grpSp>
      <p:sp>
        <p:nvSpPr>
          <p:cNvPr id="41" name="CuadroTexto 6">
            <a:extLst>
              <a:ext uri="{FF2B5EF4-FFF2-40B4-BE49-F238E27FC236}">
                <a16:creationId xmlns:a16="http://schemas.microsoft.com/office/drawing/2014/main" id="{44B9F034-913E-7974-86D1-0C63D7F0FCF1}"/>
              </a:ext>
            </a:extLst>
          </p:cNvPr>
          <p:cNvSpPr txBox="1"/>
          <p:nvPr/>
        </p:nvSpPr>
        <p:spPr>
          <a:xfrm>
            <a:off x="2597751" y="2416562"/>
            <a:ext cx="217271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>
              <a:defRPr kumimoji="0" b="0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tillium Web Light" panose="00000400000000000000" pitchFamily="2" charset="0"/>
              </a:defRPr>
            </a:lvl1pPr>
          </a:lstStyle>
          <a:p>
            <a:pPr algn="ctr">
              <a:defRPr/>
            </a:pPr>
            <a:r>
              <a:rPr lang="es-MX" sz="1400">
                <a:solidFill>
                  <a:schemeClr val="bg1"/>
                </a:solidFill>
                <a:latin typeface="Titillium Web SemiBold" panose="00000700000000000000" pitchFamily="2" charset="0"/>
              </a:rPr>
              <a:t>GNV ya alcanzó paridad de TCO frente a ICE</a:t>
            </a:r>
            <a:endParaRPr lang="es-CO" sz="1400">
              <a:solidFill>
                <a:schemeClr val="bg1"/>
              </a:solidFill>
              <a:latin typeface="Titillium Web SemiBold" panose="00000700000000000000" pitchFamily="2" charset="0"/>
            </a:endParaRPr>
          </a:p>
        </p:txBody>
      </p:sp>
      <p:sp>
        <p:nvSpPr>
          <p:cNvPr id="42" name="CuadroTexto 6">
            <a:extLst>
              <a:ext uri="{FF2B5EF4-FFF2-40B4-BE49-F238E27FC236}">
                <a16:creationId xmlns:a16="http://schemas.microsoft.com/office/drawing/2014/main" id="{75C62428-0B4A-173D-55D4-F3F612768378}"/>
              </a:ext>
            </a:extLst>
          </p:cNvPr>
          <p:cNvSpPr txBox="1"/>
          <p:nvPr/>
        </p:nvSpPr>
        <p:spPr>
          <a:xfrm>
            <a:off x="5033624" y="2416562"/>
            <a:ext cx="23879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>
              <a:defRPr kumimoji="0" b="0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tillium Web Light" panose="00000400000000000000" pitchFamily="2" charset="0"/>
              </a:defRPr>
            </a:lvl1pPr>
          </a:lstStyle>
          <a:p>
            <a:pPr algn="ctr">
              <a:defRPr/>
            </a:pPr>
            <a:r>
              <a:rPr lang="es-MX" sz="1400">
                <a:solidFill>
                  <a:schemeClr val="bg1"/>
                </a:solidFill>
                <a:latin typeface="Titillium Web SemiBold" panose="00000700000000000000" pitchFamily="2" charset="0"/>
              </a:rPr>
              <a:t>Se estima paridad entre vehículos de carga a H2 e ICE</a:t>
            </a:r>
            <a:endParaRPr lang="es-CO" sz="1400">
              <a:solidFill>
                <a:schemeClr val="bg1"/>
              </a:solidFill>
              <a:latin typeface="Titillium Web SemiBold" panose="00000700000000000000" pitchFamily="2" charset="0"/>
            </a:endParaRPr>
          </a:p>
        </p:txBody>
      </p:sp>
      <p:grpSp>
        <p:nvGrpSpPr>
          <p:cNvPr id="43" name="Grupo 42">
            <a:extLst>
              <a:ext uri="{FF2B5EF4-FFF2-40B4-BE49-F238E27FC236}">
                <a16:creationId xmlns:a16="http://schemas.microsoft.com/office/drawing/2014/main" id="{544E3738-4013-B602-536F-84211B33FF57}"/>
              </a:ext>
            </a:extLst>
          </p:cNvPr>
          <p:cNvGrpSpPr/>
          <p:nvPr/>
        </p:nvGrpSpPr>
        <p:grpSpPr>
          <a:xfrm>
            <a:off x="8879376" y="1182423"/>
            <a:ext cx="408784" cy="387247"/>
            <a:chOff x="4920619" y="6076287"/>
            <a:chExt cx="450787" cy="427037"/>
          </a:xfrm>
        </p:grpSpPr>
        <p:sp>
          <p:nvSpPr>
            <p:cNvPr id="44" name="Elipse 43">
              <a:extLst>
                <a:ext uri="{FF2B5EF4-FFF2-40B4-BE49-F238E27FC236}">
                  <a16:creationId xmlns:a16="http://schemas.microsoft.com/office/drawing/2014/main" id="{12D415A7-EE8B-29CA-3169-974BDACC0C51}"/>
                </a:ext>
              </a:extLst>
            </p:cNvPr>
            <p:cNvSpPr/>
            <p:nvPr/>
          </p:nvSpPr>
          <p:spPr>
            <a:xfrm>
              <a:off x="4920619" y="6076287"/>
              <a:ext cx="450787" cy="427037"/>
            </a:xfrm>
            <a:prstGeom prst="ellipse">
              <a:avLst/>
            </a:prstGeom>
            <a:solidFill>
              <a:srgbClr val="FFBC4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5" name="Imagen 44">
              <a:extLst>
                <a:ext uri="{FF2B5EF4-FFF2-40B4-BE49-F238E27FC236}">
                  <a16:creationId xmlns:a16="http://schemas.microsoft.com/office/drawing/2014/main" id="{F2073B43-9153-76A9-572E-CF6A68C45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21912" y="6133399"/>
              <a:ext cx="286300" cy="286300"/>
            </a:xfrm>
            <a:prstGeom prst="rect">
              <a:avLst/>
            </a:prstGeom>
          </p:spPr>
        </p:pic>
      </p:grpSp>
      <p:grpSp>
        <p:nvGrpSpPr>
          <p:cNvPr id="46" name="Grupo 45">
            <a:extLst>
              <a:ext uri="{FF2B5EF4-FFF2-40B4-BE49-F238E27FC236}">
                <a16:creationId xmlns:a16="http://schemas.microsoft.com/office/drawing/2014/main" id="{A7211FD3-9F9F-FE2B-5B0D-0AD3864C0B36}"/>
              </a:ext>
            </a:extLst>
          </p:cNvPr>
          <p:cNvGrpSpPr/>
          <p:nvPr/>
        </p:nvGrpSpPr>
        <p:grpSpPr>
          <a:xfrm>
            <a:off x="7708911" y="1176800"/>
            <a:ext cx="408785" cy="398493"/>
            <a:chOff x="3233324" y="1595737"/>
            <a:chExt cx="450787" cy="439438"/>
          </a:xfrm>
        </p:grpSpPr>
        <p:sp>
          <p:nvSpPr>
            <p:cNvPr id="47" name="Elipse 46">
              <a:extLst>
                <a:ext uri="{FF2B5EF4-FFF2-40B4-BE49-F238E27FC236}">
                  <a16:creationId xmlns:a16="http://schemas.microsoft.com/office/drawing/2014/main" id="{ADF0DE02-8080-78D0-ED70-27413B0857F8}"/>
                </a:ext>
              </a:extLst>
            </p:cNvPr>
            <p:cNvSpPr/>
            <p:nvPr/>
          </p:nvSpPr>
          <p:spPr>
            <a:xfrm>
              <a:off x="3233324" y="1608138"/>
              <a:ext cx="450787" cy="427037"/>
            </a:xfrm>
            <a:prstGeom prst="ellipse">
              <a:avLst/>
            </a:prstGeom>
            <a:solidFill>
              <a:srgbClr val="00B05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8" name="Imagen 47">
              <a:extLst>
                <a:ext uri="{FF2B5EF4-FFF2-40B4-BE49-F238E27FC236}">
                  <a16:creationId xmlns:a16="http://schemas.microsoft.com/office/drawing/2014/main" id="{B5658E8C-FC41-44FD-EFAE-B8E3AC8459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67272" y="1595737"/>
              <a:ext cx="380702" cy="380702"/>
            </a:xfrm>
            <a:prstGeom prst="rect">
              <a:avLst/>
            </a:prstGeom>
          </p:spPr>
        </p:pic>
      </p:grpSp>
      <p:grpSp>
        <p:nvGrpSpPr>
          <p:cNvPr id="49" name="Grupo 48">
            <a:extLst>
              <a:ext uri="{FF2B5EF4-FFF2-40B4-BE49-F238E27FC236}">
                <a16:creationId xmlns:a16="http://schemas.microsoft.com/office/drawing/2014/main" id="{8A597E88-E8F9-9426-0037-4BC9308F0932}"/>
              </a:ext>
            </a:extLst>
          </p:cNvPr>
          <p:cNvGrpSpPr/>
          <p:nvPr/>
        </p:nvGrpSpPr>
        <p:grpSpPr>
          <a:xfrm>
            <a:off x="8305021" y="1182423"/>
            <a:ext cx="408784" cy="387247"/>
            <a:chOff x="6860299" y="6109009"/>
            <a:chExt cx="450787" cy="427037"/>
          </a:xfrm>
        </p:grpSpPr>
        <p:sp>
          <p:nvSpPr>
            <p:cNvPr id="60" name="Elipse 59">
              <a:extLst>
                <a:ext uri="{FF2B5EF4-FFF2-40B4-BE49-F238E27FC236}">
                  <a16:creationId xmlns:a16="http://schemas.microsoft.com/office/drawing/2014/main" id="{4A57F92C-FFE6-2B97-50C2-822F55994C82}"/>
                </a:ext>
              </a:extLst>
            </p:cNvPr>
            <p:cNvSpPr/>
            <p:nvPr/>
          </p:nvSpPr>
          <p:spPr>
            <a:xfrm>
              <a:off x="6860299" y="6109009"/>
              <a:ext cx="450787" cy="427037"/>
            </a:xfrm>
            <a:prstGeom prst="ellipse">
              <a:avLst/>
            </a:prstGeom>
            <a:solidFill>
              <a:srgbClr val="A4FD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1" name="Imagen 60">
              <a:extLst>
                <a:ext uri="{FF2B5EF4-FFF2-40B4-BE49-F238E27FC236}">
                  <a16:creationId xmlns:a16="http://schemas.microsoft.com/office/drawing/2014/main" id="{81AB068C-6B3C-4D29-987D-8E8D2143725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41324" y="6179263"/>
              <a:ext cx="286300" cy="286300"/>
            </a:xfrm>
            <a:prstGeom prst="rect">
              <a:avLst/>
            </a:prstGeom>
          </p:spPr>
        </p:pic>
      </p:grpSp>
      <p:sp>
        <p:nvSpPr>
          <p:cNvPr id="62" name="CuadroTexto 6">
            <a:extLst>
              <a:ext uri="{FF2B5EF4-FFF2-40B4-BE49-F238E27FC236}">
                <a16:creationId xmlns:a16="http://schemas.microsoft.com/office/drawing/2014/main" id="{D6C0DFFE-8D09-E57D-E046-733FB28CD70A}"/>
              </a:ext>
            </a:extLst>
          </p:cNvPr>
          <p:cNvSpPr txBox="1"/>
          <p:nvPr/>
        </p:nvSpPr>
        <p:spPr>
          <a:xfrm>
            <a:off x="7330964" y="2423201"/>
            <a:ext cx="24792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>
              <a:defRPr kumimoji="0" b="0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tillium Web Light" panose="00000400000000000000" pitchFamily="2" charset="0"/>
              </a:defRPr>
            </a:lvl1pPr>
          </a:lstStyle>
          <a:p>
            <a:pPr algn="ctr">
              <a:defRPr/>
            </a:pPr>
            <a:r>
              <a:rPr lang="es-MX" sz="1400">
                <a:solidFill>
                  <a:schemeClr val="bg1"/>
                </a:solidFill>
                <a:latin typeface="Titillium Web SemiBold" panose="00000700000000000000" pitchFamily="2" charset="0"/>
              </a:rPr>
              <a:t>Se estima paridad en camiones eléctricos </a:t>
            </a:r>
            <a:r>
              <a:rPr lang="es-MX" sz="1400" err="1">
                <a:solidFill>
                  <a:schemeClr val="bg1"/>
                </a:solidFill>
                <a:latin typeface="Titillium Web SemiBold" panose="00000700000000000000" pitchFamily="2" charset="0"/>
              </a:rPr>
              <a:t>long</a:t>
            </a:r>
            <a:r>
              <a:rPr lang="es-MX" sz="1400">
                <a:solidFill>
                  <a:schemeClr val="bg1"/>
                </a:solidFill>
                <a:latin typeface="Titillium Web SemiBold" panose="00000700000000000000" pitchFamily="2" charset="0"/>
              </a:rPr>
              <a:t> </a:t>
            </a:r>
            <a:r>
              <a:rPr lang="es-MX" sz="1400" err="1">
                <a:solidFill>
                  <a:schemeClr val="bg1"/>
                </a:solidFill>
                <a:latin typeface="Titillium Web SemiBold" panose="00000700000000000000" pitchFamily="2" charset="0"/>
              </a:rPr>
              <a:t>haul</a:t>
            </a:r>
            <a:endParaRPr lang="es-CO" sz="1400">
              <a:solidFill>
                <a:schemeClr val="bg1"/>
              </a:solidFill>
              <a:latin typeface="Titillium Web SemiBold" panose="00000700000000000000" pitchFamily="2" charset="0"/>
            </a:endParaRPr>
          </a:p>
        </p:txBody>
      </p:sp>
      <p:sp>
        <p:nvSpPr>
          <p:cNvPr id="63" name="CuadroTexto 6">
            <a:extLst>
              <a:ext uri="{FF2B5EF4-FFF2-40B4-BE49-F238E27FC236}">
                <a16:creationId xmlns:a16="http://schemas.microsoft.com/office/drawing/2014/main" id="{09957D10-3CB9-3293-0F88-DE75EB7F1306}"/>
              </a:ext>
            </a:extLst>
          </p:cNvPr>
          <p:cNvSpPr txBox="1"/>
          <p:nvPr/>
        </p:nvSpPr>
        <p:spPr>
          <a:xfrm>
            <a:off x="9823925" y="2460312"/>
            <a:ext cx="23879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>
              <a:defRPr kumimoji="0" b="0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tillium Web Light" panose="00000400000000000000" pitchFamily="2" charset="0"/>
              </a:defRPr>
            </a:lvl1pPr>
          </a:lstStyle>
          <a:p>
            <a:pPr algn="ctr">
              <a:defRPr/>
            </a:pPr>
            <a:r>
              <a:rPr lang="es-MX" sz="1400">
                <a:solidFill>
                  <a:schemeClr val="bg1"/>
                </a:solidFill>
                <a:latin typeface="Titillium Web SemiBold" panose="00000700000000000000" pitchFamily="2" charset="0"/>
              </a:rPr>
              <a:t>Se estima paridad en camiones eléctricos ligeros</a:t>
            </a:r>
            <a:endParaRPr lang="es-CO" sz="1400">
              <a:solidFill>
                <a:schemeClr val="bg1"/>
              </a:solidFill>
              <a:latin typeface="Titillium Web SemiBold" panose="00000700000000000000" pitchFamily="2" charset="0"/>
            </a:endParaRPr>
          </a:p>
        </p:txBody>
      </p:sp>
      <p:grpSp>
        <p:nvGrpSpPr>
          <p:cNvPr id="64" name="Grupo 63">
            <a:extLst>
              <a:ext uri="{FF2B5EF4-FFF2-40B4-BE49-F238E27FC236}">
                <a16:creationId xmlns:a16="http://schemas.microsoft.com/office/drawing/2014/main" id="{83D196C0-899A-9568-F74C-9FC12CDC5659}"/>
              </a:ext>
            </a:extLst>
          </p:cNvPr>
          <p:cNvGrpSpPr/>
          <p:nvPr/>
        </p:nvGrpSpPr>
        <p:grpSpPr>
          <a:xfrm>
            <a:off x="11231520" y="1182423"/>
            <a:ext cx="408784" cy="387247"/>
            <a:chOff x="4920619" y="6076287"/>
            <a:chExt cx="450787" cy="427037"/>
          </a:xfrm>
        </p:grpSpPr>
        <p:sp>
          <p:nvSpPr>
            <p:cNvPr id="68" name="Elipse 67">
              <a:extLst>
                <a:ext uri="{FF2B5EF4-FFF2-40B4-BE49-F238E27FC236}">
                  <a16:creationId xmlns:a16="http://schemas.microsoft.com/office/drawing/2014/main" id="{42D04DB6-5CA3-F2CA-FA60-0FE21EB33524}"/>
                </a:ext>
              </a:extLst>
            </p:cNvPr>
            <p:cNvSpPr/>
            <p:nvPr/>
          </p:nvSpPr>
          <p:spPr>
            <a:xfrm>
              <a:off x="4920619" y="6076287"/>
              <a:ext cx="450787" cy="427037"/>
            </a:xfrm>
            <a:prstGeom prst="ellipse">
              <a:avLst/>
            </a:prstGeom>
            <a:solidFill>
              <a:srgbClr val="FFBC4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9" name="Imagen 68">
              <a:extLst>
                <a:ext uri="{FF2B5EF4-FFF2-40B4-BE49-F238E27FC236}">
                  <a16:creationId xmlns:a16="http://schemas.microsoft.com/office/drawing/2014/main" id="{F259D809-A52D-E2DA-845C-D5FA59B4A97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21912" y="6133399"/>
              <a:ext cx="286300" cy="286300"/>
            </a:xfrm>
            <a:prstGeom prst="rect">
              <a:avLst/>
            </a:prstGeom>
          </p:spPr>
        </p:pic>
      </p:grpSp>
      <p:grpSp>
        <p:nvGrpSpPr>
          <p:cNvPr id="72" name="Grupo 71">
            <a:extLst>
              <a:ext uri="{FF2B5EF4-FFF2-40B4-BE49-F238E27FC236}">
                <a16:creationId xmlns:a16="http://schemas.microsoft.com/office/drawing/2014/main" id="{628376A6-2E66-F59C-5F06-E1C085BA89BE}"/>
              </a:ext>
            </a:extLst>
          </p:cNvPr>
          <p:cNvGrpSpPr/>
          <p:nvPr/>
        </p:nvGrpSpPr>
        <p:grpSpPr>
          <a:xfrm>
            <a:off x="10061055" y="1176800"/>
            <a:ext cx="408785" cy="398493"/>
            <a:chOff x="3233324" y="1595737"/>
            <a:chExt cx="450787" cy="439438"/>
          </a:xfrm>
        </p:grpSpPr>
        <p:sp>
          <p:nvSpPr>
            <p:cNvPr id="73" name="Elipse 72">
              <a:extLst>
                <a:ext uri="{FF2B5EF4-FFF2-40B4-BE49-F238E27FC236}">
                  <a16:creationId xmlns:a16="http://schemas.microsoft.com/office/drawing/2014/main" id="{408027B1-9400-E081-AE27-67F33933C082}"/>
                </a:ext>
              </a:extLst>
            </p:cNvPr>
            <p:cNvSpPr/>
            <p:nvPr/>
          </p:nvSpPr>
          <p:spPr>
            <a:xfrm>
              <a:off x="3233324" y="1608138"/>
              <a:ext cx="450787" cy="427037"/>
            </a:xfrm>
            <a:prstGeom prst="ellipse">
              <a:avLst/>
            </a:prstGeom>
            <a:solidFill>
              <a:srgbClr val="00B05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4" name="Imagen 73">
              <a:extLst>
                <a:ext uri="{FF2B5EF4-FFF2-40B4-BE49-F238E27FC236}">
                  <a16:creationId xmlns:a16="http://schemas.microsoft.com/office/drawing/2014/main" id="{BDA3E053-38C9-9C34-F435-53ED078D8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67272" y="1595737"/>
              <a:ext cx="380702" cy="380702"/>
            </a:xfrm>
            <a:prstGeom prst="rect">
              <a:avLst/>
            </a:prstGeom>
          </p:spPr>
        </p:pic>
      </p:grpSp>
      <p:grpSp>
        <p:nvGrpSpPr>
          <p:cNvPr id="75" name="Grupo 74">
            <a:extLst>
              <a:ext uri="{FF2B5EF4-FFF2-40B4-BE49-F238E27FC236}">
                <a16:creationId xmlns:a16="http://schemas.microsoft.com/office/drawing/2014/main" id="{F883DB00-792E-810E-29CF-CE9F068BE9EC}"/>
              </a:ext>
            </a:extLst>
          </p:cNvPr>
          <p:cNvGrpSpPr/>
          <p:nvPr/>
        </p:nvGrpSpPr>
        <p:grpSpPr>
          <a:xfrm>
            <a:off x="10657165" y="1182423"/>
            <a:ext cx="408784" cy="387247"/>
            <a:chOff x="6860299" y="6109009"/>
            <a:chExt cx="450787" cy="427037"/>
          </a:xfrm>
        </p:grpSpPr>
        <p:sp>
          <p:nvSpPr>
            <p:cNvPr id="76" name="Elipse 75">
              <a:extLst>
                <a:ext uri="{FF2B5EF4-FFF2-40B4-BE49-F238E27FC236}">
                  <a16:creationId xmlns:a16="http://schemas.microsoft.com/office/drawing/2014/main" id="{A7153FBD-56D0-48B6-5E9D-69B0EAD6407B}"/>
                </a:ext>
              </a:extLst>
            </p:cNvPr>
            <p:cNvSpPr/>
            <p:nvPr/>
          </p:nvSpPr>
          <p:spPr>
            <a:xfrm>
              <a:off x="6860299" y="6109009"/>
              <a:ext cx="450787" cy="427037"/>
            </a:xfrm>
            <a:prstGeom prst="ellipse">
              <a:avLst/>
            </a:prstGeom>
            <a:solidFill>
              <a:srgbClr val="A4FD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7" name="Imagen 76">
              <a:extLst>
                <a:ext uri="{FF2B5EF4-FFF2-40B4-BE49-F238E27FC236}">
                  <a16:creationId xmlns:a16="http://schemas.microsoft.com/office/drawing/2014/main" id="{D32F1F32-EC8D-AD12-0CCC-9F29794C625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41324" y="6179263"/>
              <a:ext cx="286300" cy="286300"/>
            </a:xfrm>
            <a:prstGeom prst="rect">
              <a:avLst/>
            </a:prstGeom>
          </p:spPr>
        </p:pic>
      </p:grpSp>
      <p:sp>
        <p:nvSpPr>
          <p:cNvPr id="78" name="Redondear rectángulo de esquina del mismo lado 4">
            <a:extLst>
              <a:ext uri="{FF2B5EF4-FFF2-40B4-BE49-F238E27FC236}">
                <a16:creationId xmlns:a16="http://schemas.microsoft.com/office/drawing/2014/main" id="{01A8BD5C-DE87-E50B-DEBD-4121959674D5}"/>
              </a:ext>
            </a:extLst>
          </p:cNvPr>
          <p:cNvSpPr/>
          <p:nvPr/>
        </p:nvSpPr>
        <p:spPr>
          <a:xfrm rot="5400000">
            <a:off x="3756912" y="213057"/>
            <a:ext cx="420777" cy="7987884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D9D9D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CuadroTexto 6">
            <a:extLst>
              <a:ext uri="{FF2B5EF4-FFF2-40B4-BE49-F238E27FC236}">
                <a16:creationId xmlns:a16="http://schemas.microsoft.com/office/drawing/2014/main" id="{F38530DE-6CD7-71C0-CDEA-73F8CA5A15A9}"/>
              </a:ext>
            </a:extLst>
          </p:cNvPr>
          <p:cNvSpPr txBox="1"/>
          <p:nvPr/>
        </p:nvSpPr>
        <p:spPr>
          <a:xfrm>
            <a:off x="-50849" y="4040357"/>
            <a:ext cx="2782598" cy="3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A1CB45"/>
                </a:solidFill>
                <a:effectLst/>
                <a:uLnTx/>
                <a:uFillTx/>
                <a:latin typeface="Soho Gothic Pro Medium"/>
                <a:cs typeface="Soho Gothic Pro Medium"/>
              </a:defRPr>
            </a:lvl1pPr>
          </a:lstStyle>
          <a:p>
            <a:pPr defTabSz="914377">
              <a:defRPr/>
            </a:pPr>
            <a:r>
              <a:rPr lang="es-MX" sz="2000" b="1" kern="0">
                <a:solidFill>
                  <a:srgbClr val="1785B8"/>
                </a:solidFill>
                <a:latin typeface="Titillium Web" panose="00000500000000000000" pitchFamily="2" charset="0"/>
              </a:rPr>
              <a:t>Segmento de pasajeros</a:t>
            </a:r>
            <a:endParaRPr lang="es-CO" sz="2000" b="1" kern="0">
              <a:solidFill>
                <a:srgbClr val="1785B8"/>
              </a:solidFill>
              <a:latin typeface="Titillium Web" panose="00000500000000000000" pitchFamily="2" charset="0"/>
            </a:endParaRPr>
          </a:p>
        </p:txBody>
      </p:sp>
      <p:pic>
        <p:nvPicPr>
          <p:cNvPr id="80" name="Imagen 79">
            <a:extLst>
              <a:ext uri="{FF2B5EF4-FFF2-40B4-BE49-F238E27FC236}">
                <a16:creationId xmlns:a16="http://schemas.microsoft.com/office/drawing/2014/main" id="{ED7974A9-9FA4-04D9-B19C-059AAD1E88DF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0050" y="3295580"/>
            <a:ext cx="1086470" cy="1086470"/>
          </a:xfrm>
          <a:prstGeom prst="rect">
            <a:avLst/>
          </a:prstGeom>
        </p:spPr>
      </p:pic>
      <p:grpSp>
        <p:nvGrpSpPr>
          <p:cNvPr id="81" name="Grupo 80">
            <a:extLst>
              <a:ext uri="{FF2B5EF4-FFF2-40B4-BE49-F238E27FC236}">
                <a16:creationId xmlns:a16="http://schemas.microsoft.com/office/drawing/2014/main" id="{CA147DD5-FF3E-D3BE-56F4-61285D2403D2}"/>
              </a:ext>
            </a:extLst>
          </p:cNvPr>
          <p:cNvGrpSpPr/>
          <p:nvPr/>
        </p:nvGrpSpPr>
        <p:grpSpPr>
          <a:xfrm>
            <a:off x="3273081" y="3067866"/>
            <a:ext cx="394584" cy="384650"/>
            <a:chOff x="3233324" y="1595737"/>
            <a:chExt cx="450787" cy="439438"/>
          </a:xfrm>
        </p:grpSpPr>
        <p:sp>
          <p:nvSpPr>
            <p:cNvPr id="82" name="Elipse 81">
              <a:extLst>
                <a:ext uri="{FF2B5EF4-FFF2-40B4-BE49-F238E27FC236}">
                  <a16:creationId xmlns:a16="http://schemas.microsoft.com/office/drawing/2014/main" id="{02DF78A8-5A9B-7DE5-67BB-0AF1A6DEAB1D}"/>
                </a:ext>
              </a:extLst>
            </p:cNvPr>
            <p:cNvSpPr/>
            <p:nvPr/>
          </p:nvSpPr>
          <p:spPr>
            <a:xfrm>
              <a:off x="3233324" y="1608138"/>
              <a:ext cx="450787" cy="427037"/>
            </a:xfrm>
            <a:prstGeom prst="ellipse">
              <a:avLst/>
            </a:prstGeom>
            <a:solidFill>
              <a:srgbClr val="00B05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3" name="Imagen 82">
              <a:extLst>
                <a:ext uri="{FF2B5EF4-FFF2-40B4-BE49-F238E27FC236}">
                  <a16:creationId xmlns:a16="http://schemas.microsoft.com/office/drawing/2014/main" id="{F90F52C0-0909-6239-322D-2F0D796154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67272" y="1595737"/>
              <a:ext cx="380702" cy="380702"/>
            </a:xfrm>
            <a:prstGeom prst="rect">
              <a:avLst/>
            </a:prstGeom>
          </p:spPr>
        </p:pic>
      </p:grpSp>
      <p:sp>
        <p:nvSpPr>
          <p:cNvPr id="84" name="CuadroTexto 6">
            <a:extLst>
              <a:ext uri="{FF2B5EF4-FFF2-40B4-BE49-F238E27FC236}">
                <a16:creationId xmlns:a16="http://schemas.microsoft.com/office/drawing/2014/main" id="{9C85DE27-F4F1-D65F-6AC2-DECEBF285234}"/>
              </a:ext>
            </a:extLst>
          </p:cNvPr>
          <p:cNvSpPr txBox="1"/>
          <p:nvPr/>
        </p:nvSpPr>
        <p:spPr>
          <a:xfrm>
            <a:off x="5091233" y="4054463"/>
            <a:ext cx="2765362" cy="3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A1CB45"/>
                </a:solidFill>
                <a:effectLst/>
                <a:uLnTx/>
                <a:uFillTx/>
                <a:latin typeface="Soho Gothic Pro Medium"/>
                <a:cs typeface="Soho Gothic Pro Medium"/>
              </a:defRPr>
            </a:lvl1pPr>
          </a:lstStyle>
          <a:p>
            <a:pPr defTabSz="914377">
              <a:defRPr/>
            </a:pPr>
            <a:r>
              <a:rPr lang="es-MX" sz="2000" b="1" kern="0">
                <a:solidFill>
                  <a:srgbClr val="1785B8"/>
                </a:solidFill>
                <a:latin typeface="Titillium Web" panose="00000500000000000000" pitchFamily="2" charset="0"/>
              </a:rPr>
              <a:t>2030</a:t>
            </a:r>
            <a:endParaRPr lang="es-CO" sz="2000" b="1" kern="0">
              <a:solidFill>
                <a:srgbClr val="1785B8"/>
              </a:solidFill>
              <a:latin typeface="Titillium Web" panose="00000500000000000000" pitchFamily="2" charset="0"/>
            </a:endParaRPr>
          </a:p>
        </p:txBody>
      </p:sp>
      <p:sp>
        <p:nvSpPr>
          <p:cNvPr id="85" name="CuadroTexto 6">
            <a:extLst>
              <a:ext uri="{FF2B5EF4-FFF2-40B4-BE49-F238E27FC236}">
                <a16:creationId xmlns:a16="http://schemas.microsoft.com/office/drawing/2014/main" id="{B765559E-6CCB-3192-82A1-495F74096219}"/>
              </a:ext>
            </a:extLst>
          </p:cNvPr>
          <p:cNvSpPr txBox="1"/>
          <p:nvPr/>
        </p:nvSpPr>
        <p:spPr>
          <a:xfrm>
            <a:off x="2419461" y="4040357"/>
            <a:ext cx="2765362" cy="3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A1CB45"/>
                </a:solidFill>
                <a:effectLst/>
                <a:uLnTx/>
                <a:uFillTx/>
                <a:latin typeface="Soho Gothic Pro Medium"/>
                <a:cs typeface="Soho Gothic Pro Medium"/>
              </a:defRPr>
            </a:lvl1pPr>
          </a:lstStyle>
          <a:p>
            <a:pPr defTabSz="914377">
              <a:defRPr/>
            </a:pPr>
            <a:r>
              <a:rPr lang="es-MX" sz="2000" b="1" kern="0">
                <a:solidFill>
                  <a:srgbClr val="1785B8"/>
                </a:solidFill>
                <a:latin typeface="Titillium Web" panose="00000500000000000000" pitchFamily="2" charset="0"/>
              </a:rPr>
              <a:t>2023</a:t>
            </a:r>
            <a:endParaRPr lang="es-CO" sz="2000" b="1" kern="0">
              <a:solidFill>
                <a:srgbClr val="1785B8"/>
              </a:solidFill>
              <a:latin typeface="Titillium Web" panose="00000500000000000000" pitchFamily="2" charset="0"/>
            </a:endParaRPr>
          </a:p>
        </p:txBody>
      </p:sp>
      <p:grpSp>
        <p:nvGrpSpPr>
          <p:cNvPr id="86" name="Grupo 85">
            <a:extLst>
              <a:ext uri="{FF2B5EF4-FFF2-40B4-BE49-F238E27FC236}">
                <a16:creationId xmlns:a16="http://schemas.microsoft.com/office/drawing/2014/main" id="{0AF8B761-06BC-9605-2430-7F94C9646938}"/>
              </a:ext>
            </a:extLst>
          </p:cNvPr>
          <p:cNvGrpSpPr/>
          <p:nvPr/>
        </p:nvGrpSpPr>
        <p:grpSpPr>
          <a:xfrm>
            <a:off x="5618460" y="3067866"/>
            <a:ext cx="394584" cy="384650"/>
            <a:chOff x="3233324" y="1595737"/>
            <a:chExt cx="450787" cy="439438"/>
          </a:xfrm>
        </p:grpSpPr>
        <p:sp>
          <p:nvSpPr>
            <p:cNvPr id="87" name="Elipse 86">
              <a:extLst>
                <a:ext uri="{FF2B5EF4-FFF2-40B4-BE49-F238E27FC236}">
                  <a16:creationId xmlns:a16="http://schemas.microsoft.com/office/drawing/2014/main" id="{A6900D00-8BA4-8AF1-F9E2-16E3DADD6A02}"/>
                </a:ext>
              </a:extLst>
            </p:cNvPr>
            <p:cNvSpPr/>
            <p:nvPr/>
          </p:nvSpPr>
          <p:spPr>
            <a:xfrm>
              <a:off x="3233324" y="1608138"/>
              <a:ext cx="450787" cy="427037"/>
            </a:xfrm>
            <a:prstGeom prst="ellipse">
              <a:avLst/>
            </a:prstGeom>
            <a:solidFill>
              <a:srgbClr val="00B05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8" name="Imagen 87">
              <a:extLst>
                <a:ext uri="{FF2B5EF4-FFF2-40B4-BE49-F238E27FC236}">
                  <a16:creationId xmlns:a16="http://schemas.microsoft.com/office/drawing/2014/main" id="{6EE484AE-0A94-0331-6B91-F2F09EB7C3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67272" y="1595737"/>
              <a:ext cx="380702" cy="380702"/>
            </a:xfrm>
            <a:prstGeom prst="rect">
              <a:avLst/>
            </a:prstGeom>
          </p:spPr>
        </p:pic>
      </p:grpSp>
      <p:grpSp>
        <p:nvGrpSpPr>
          <p:cNvPr id="89" name="Grupo 88">
            <a:extLst>
              <a:ext uri="{FF2B5EF4-FFF2-40B4-BE49-F238E27FC236}">
                <a16:creationId xmlns:a16="http://schemas.microsoft.com/office/drawing/2014/main" id="{CD560077-E57B-81A4-E658-6F55F7A9E464}"/>
              </a:ext>
            </a:extLst>
          </p:cNvPr>
          <p:cNvGrpSpPr/>
          <p:nvPr/>
        </p:nvGrpSpPr>
        <p:grpSpPr>
          <a:xfrm>
            <a:off x="6214569" y="3074067"/>
            <a:ext cx="394584" cy="373795"/>
            <a:chOff x="6860299" y="6109009"/>
            <a:chExt cx="450787" cy="427037"/>
          </a:xfrm>
        </p:grpSpPr>
        <p:sp>
          <p:nvSpPr>
            <p:cNvPr id="90" name="Elipse 89">
              <a:extLst>
                <a:ext uri="{FF2B5EF4-FFF2-40B4-BE49-F238E27FC236}">
                  <a16:creationId xmlns:a16="http://schemas.microsoft.com/office/drawing/2014/main" id="{2B91B93A-47D1-9609-F963-FBCCEC41E00D}"/>
                </a:ext>
              </a:extLst>
            </p:cNvPr>
            <p:cNvSpPr/>
            <p:nvPr/>
          </p:nvSpPr>
          <p:spPr>
            <a:xfrm>
              <a:off x="6860299" y="6109009"/>
              <a:ext cx="450787" cy="427037"/>
            </a:xfrm>
            <a:prstGeom prst="ellipse">
              <a:avLst/>
            </a:prstGeom>
            <a:solidFill>
              <a:srgbClr val="A4FD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1" name="Imagen 90">
              <a:extLst>
                <a:ext uri="{FF2B5EF4-FFF2-40B4-BE49-F238E27FC236}">
                  <a16:creationId xmlns:a16="http://schemas.microsoft.com/office/drawing/2014/main" id="{FDA1A1FF-8732-EE88-C455-C41F17E2C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41324" y="6179263"/>
              <a:ext cx="286300" cy="286300"/>
            </a:xfrm>
            <a:prstGeom prst="rect">
              <a:avLst/>
            </a:prstGeom>
          </p:spPr>
        </p:pic>
      </p:grpSp>
      <p:sp>
        <p:nvSpPr>
          <p:cNvPr id="92" name="CuadroTexto 6">
            <a:extLst>
              <a:ext uri="{FF2B5EF4-FFF2-40B4-BE49-F238E27FC236}">
                <a16:creationId xmlns:a16="http://schemas.microsoft.com/office/drawing/2014/main" id="{96483DD5-1D40-3B30-3C10-4880377D0EB7}"/>
              </a:ext>
            </a:extLst>
          </p:cNvPr>
          <p:cNvSpPr txBox="1"/>
          <p:nvPr/>
        </p:nvSpPr>
        <p:spPr>
          <a:xfrm>
            <a:off x="2272139" y="4471556"/>
            <a:ext cx="28916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>
              <a:defRPr kumimoji="0" b="0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tillium Web Light" panose="00000400000000000000" pitchFamily="2" charset="0"/>
              </a:defRPr>
            </a:lvl1pPr>
          </a:lstStyle>
          <a:p>
            <a:pPr algn="ctr">
              <a:defRPr/>
            </a:pPr>
            <a:r>
              <a:rPr lang="es-MX" sz="1400" err="1">
                <a:solidFill>
                  <a:schemeClr val="bg1"/>
                </a:solidFill>
                <a:latin typeface="Titillium Web SemiBold" panose="00000700000000000000" pitchFamily="2" charset="0"/>
              </a:rPr>
              <a:t>TCOs</a:t>
            </a:r>
            <a:r>
              <a:rPr lang="es-MX" sz="1400">
                <a:solidFill>
                  <a:schemeClr val="bg1"/>
                </a:solidFill>
                <a:latin typeface="Titillium Web SemiBold" panose="00000700000000000000" pitchFamily="2" charset="0"/>
              </a:rPr>
              <a:t> de GNV y eléctricos (corta distancia) pares frente a ICE</a:t>
            </a:r>
            <a:endParaRPr lang="es-CO" sz="1400">
              <a:solidFill>
                <a:schemeClr val="bg1"/>
              </a:solidFill>
              <a:latin typeface="Titillium Web SemiBold" panose="00000700000000000000" pitchFamily="2" charset="0"/>
            </a:endParaRPr>
          </a:p>
        </p:txBody>
      </p:sp>
      <p:sp>
        <p:nvSpPr>
          <p:cNvPr id="93" name="CuadroTexto 6">
            <a:extLst>
              <a:ext uri="{FF2B5EF4-FFF2-40B4-BE49-F238E27FC236}">
                <a16:creationId xmlns:a16="http://schemas.microsoft.com/office/drawing/2014/main" id="{25205278-8F2D-0163-9913-528FCE155265}"/>
              </a:ext>
            </a:extLst>
          </p:cNvPr>
          <p:cNvSpPr txBox="1"/>
          <p:nvPr/>
        </p:nvSpPr>
        <p:spPr>
          <a:xfrm>
            <a:off x="5073380" y="4461133"/>
            <a:ext cx="30923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>
              <a:defRPr kumimoji="0" b="0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tillium Web Light" panose="00000400000000000000" pitchFamily="2" charset="0"/>
              </a:defRPr>
            </a:lvl1pPr>
          </a:lstStyle>
          <a:p>
            <a:pPr algn="ctr">
              <a:defRPr/>
            </a:pPr>
            <a:r>
              <a:rPr lang="es-MX" sz="1400" err="1">
                <a:solidFill>
                  <a:schemeClr val="bg1"/>
                </a:solidFill>
                <a:latin typeface="Titillium Web SemiBold" panose="00000700000000000000" pitchFamily="2" charset="0"/>
              </a:rPr>
              <a:t>TCOs</a:t>
            </a:r>
            <a:r>
              <a:rPr lang="es-MX" sz="1400">
                <a:solidFill>
                  <a:schemeClr val="bg1"/>
                </a:solidFill>
                <a:latin typeface="Titillium Web SemiBold" panose="00000700000000000000" pitchFamily="2" charset="0"/>
              </a:rPr>
              <a:t> de H2 y eléctricos (larga distancia) pares frente a ICE</a:t>
            </a:r>
            <a:endParaRPr lang="es-CO" sz="1400">
              <a:solidFill>
                <a:schemeClr val="bg1"/>
              </a:solidFill>
              <a:latin typeface="Titillium Web SemiBold" panose="00000700000000000000" pitchFamily="2" charset="0"/>
            </a:endParaRPr>
          </a:p>
        </p:txBody>
      </p:sp>
      <p:grpSp>
        <p:nvGrpSpPr>
          <p:cNvPr id="94" name="Grupo 93">
            <a:extLst>
              <a:ext uri="{FF2B5EF4-FFF2-40B4-BE49-F238E27FC236}">
                <a16:creationId xmlns:a16="http://schemas.microsoft.com/office/drawing/2014/main" id="{A38C833B-75B2-181F-7965-17700C71ED61}"/>
              </a:ext>
            </a:extLst>
          </p:cNvPr>
          <p:cNvGrpSpPr/>
          <p:nvPr/>
        </p:nvGrpSpPr>
        <p:grpSpPr>
          <a:xfrm>
            <a:off x="3839673" y="3074067"/>
            <a:ext cx="394584" cy="373795"/>
            <a:chOff x="4920619" y="6076287"/>
            <a:chExt cx="450787" cy="427037"/>
          </a:xfrm>
        </p:grpSpPr>
        <p:sp>
          <p:nvSpPr>
            <p:cNvPr id="95" name="Elipse 94">
              <a:extLst>
                <a:ext uri="{FF2B5EF4-FFF2-40B4-BE49-F238E27FC236}">
                  <a16:creationId xmlns:a16="http://schemas.microsoft.com/office/drawing/2014/main" id="{40A46A89-4950-FEB3-576B-594FCFE96A31}"/>
                </a:ext>
              </a:extLst>
            </p:cNvPr>
            <p:cNvSpPr/>
            <p:nvPr/>
          </p:nvSpPr>
          <p:spPr>
            <a:xfrm>
              <a:off x="4920619" y="6076287"/>
              <a:ext cx="450787" cy="427037"/>
            </a:xfrm>
            <a:prstGeom prst="ellipse">
              <a:avLst/>
            </a:prstGeom>
            <a:solidFill>
              <a:srgbClr val="FFBC4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6" name="Imagen 95">
              <a:extLst>
                <a:ext uri="{FF2B5EF4-FFF2-40B4-BE49-F238E27FC236}">
                  <a16:creationId xmlns:a16="http://schemas.microsoft.com/office/drawing/2014/main" id="{3C95C6CF-614E-275D-F1F8-58508AA211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21912" y="6133399"/>
              <a:ext cx="286300" cy="286300"/>
            </a:xfrm>
            <a:prstGeom prst="rect">
              <a:avLst/>
            </a:prstGeom>
          </p:spPr>
        </p:pic>
      </p:grpSp>
      <p:grpSp>
        <p:nvGrpSpPr>
          <p:cNvPr id="97" name="Grupo 96">
            <a:extLst>
              <a:ext uri="{FF2B5EF4-FFF2-40B4-BE49-F238E27FC236}">
                <a16:creationId xmlns:a16="http://schemas.microsoft.com/office/drawing/2014/main" id="{0BC23A9C-550E-2D39-B667-F731B853CAEB}"/>
              </a:ext>
            </a:extLst>
          </p:cNvPr>
          <p:cNvGrpSpPr/>
          <p:nvPr/>
        </p:nvGrpSpPr>
        <p:grpSpPr>
          <a:xfrm>
            <a:off x="6789303" y="3074067"/>
            <a:ext cx="394584" cy="373795"/>
            <a:chOff x="4920619" y="6076287"/>
            <a:chExt cx="450787" cy="427037"/>
          </a:xfrm>
        </p:grpSpPr>
        <p:sp>
          <p:nvSpPr>
            <p:cNvPr id="98" name="Elipse 97">
              <a:extLst>
                <a:ext uri="{FF2B5EF4-FFF2-40B4-BE49-F238E27FC236}">
                  <a16:creationId xmlns:a16="http://schemas.microsoft.com/office/drawing/2014/main" id="{5C3D8DBE-E9EC-054E-EF1A-B99FDE945553}"/>
                </a:ext>
              </a:extLst>
            </p:cNvPr>
            <p:cNvSpPr/>
            <p:nvPr/>
          </p:nvSpPr>
          <p:spPr>
            <a:xfrm>
              <a:off x="4920619" y="6076287"/>
              <a:ext cx="450787" cy="427037"/>
            </a:xfrm>
            <a:prstGeom prst="ellipse">
              <a:avLst/>
            </a:prstGeom>
            <a:solidFill>
              <a:srgbClr val="FFBC4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9" name="Imagen 98">
              <a:extLst>
                <a:ext uri="{FF2B5EF4-FFF2-40B4-BE49-F238E27FC236}">
                  <a16:creationId xmlns:a16="http://schemas.microsoft.com/office/drawing/2014/main" id="{A6972371-1A66-DC55-4387-EB83B91597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21912" y="6133399"/>
              <a:ext cx="286300" cy="286300"/>
            </a:xfrm>
            <a:prstGeom prst="rect">
              <a:avLst/>
            </a:prstGeom>
          </p:spPr>
        </p:pic>
      </p:grpSp>
      <p:sp>
        <p:nvSpPr>
          <p:cNvPr id="100" name="Redondear rectángulo de esquina del mismo lado 4">
            <a:extLst>
              <a:ext uri="{FF2B5EF4-FFF2-40B4-BE49-F238E27FC236}">
                <a16:creationId xmlns:a16="http://schemas.microsoft.com/office/drawing/2014/main" id="{20F314E3-96CF-2445-4485-4EB937CA8E4A}"/>
              </a:ext>
            </a:extLst>
          </p:cNvPr>
          <p:cNvSpPr/>
          <p:nvPr/>
        </p:nvSpPr>
        <p:spPr>
          <a:xfrm rot="5400000">
            <a:off x="3733899" y="2172469"/>
            <a:ext cx="420777" cy="7987884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D9D9D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CuadroTexto 6">
            <a:extLst>
              <a:ext uri="{FF2B5EF4-FFF2-40B4-BE49-F238E27FC236}">
                <a16:creationId xmlns:a16="http://schemas.microsoft.com/office/drawing/2014/main" id="{062459F6-34B0-B8C1-D477-E26E0DD0437D}"/>
              </a:ext>
            </a:extLst>
          </p:cNvPr>
          <p:cNvSpPr txBox="1"/>
          <p:nvPr/>
        </p:nvSpPr>
        <p:spPr>
          <a:xfrm>
            <a:off x="-73862" y="5999768"/>
            <a:ext cx="2782598" cy="3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A1CB45"/>
                </a:solidFill>
                <a:effectLst/>
                <a:uLnTx/>
                <a:uFillTx/>
                <a:latin typeface="Soho Gothic Pro Medium"/>
                <a:cs typeface="Soho Gothic Pro Medium"/>
              </a:defRPr>
            </a:lvl1pPr>
          </a:lstStyle>
          <a:p>
            <a:pPr defTabSz="914377">
              <a:defRPr/>
            </a:pPr>
            <a:r>
              <a:rPr lang="es-MX" sz="2000" b="1" kern="0">
                <a:solidFill>
                  <a:srgbClr val="E14B4B"/>
                </a:solidFill>
                <a:latin typeface="Titillium Web" panose="00000500000000000000" pitchFamily="2" charset="0"/>
              </a:rPr>
              <a:t>Segmento livianos</a:t>
            </a:r>
            <a:endParaRPr lang="es-CO" sz="2000" b="1" kern="0">
              <a:solidFill>
                <a:srgbClr val="E14B4B"/>
              </a:solidFill>
              <a:latin typeface="Titillium Web" panose="00000500000000000000" pitchFamily="2" charset="0"/>
            </a:endParaRPr>
          </a:p>
        </p:txBody>
      </p:sp>
      <p:pic>
        <p:nvPicPr>
          <p:cNvPr id="102" name="Imagen 101">
            <a:extLst>
              <a:ext uri="{FF2B5EF4-FFF2-40B4-BE49-F238E27FC236}">
                <a16:creationId xmlns:a16="http://schemas.microsoft.com/office/drawing/2014/main" id="{C2EBCDA1-9553-63C8-3B93-CFBB808637F6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78694" y="5372602"/>
            <a:ext cx="1047941" cy="1047941"/>
          </a:xfrm>
          <a:prstGeom prst="rect">
            <a:avLst/>
          </a:prstGeom>
        </p:spPr>
      </p:pic>
      <p:grpSp>
        <p:nvGrpSpPr>
          <p:cNvPr id="104" name="Grupo 103">
            <a:extLst>
              <a:ext uri="{FF2B5EF4-FFF2-40B4-BE49-F238E27FC236}">
                <a16:creationId xmlns:a16="http://schemas.microsoft.com/office/drawing/2014/main" id="{A60EF6DB-1ACA-8205-40BE-178E962FB04F}"/>
              </a:ext>
            </a:extLst>
          </p:cNvPr>
          <p:cNvGrpSpPr/>
          <p:nvPr/>
        </p:nvGrpSpPr>
        <p:grpSpPr>
          <a:xfrm>
            <a:off x="3321983" y="5157015"/>
            <a:ext cx="378871" cy="369333"/>
            <a:chOff x="3233324" y="1595737"/>
            <a:chExt cx="450787" cy="439438"/>
          </a:xfrm>
        </p:grpSpPr>
        <p:sp>
          <p:nvSpPr>
            <p:cNvPr id="105" name="Elipse 104">
              <a:extLst>
                <a:ext uri="{FF2B5EF4-FFF2-40B4-BE49-F238E27FC236}">
                  <a16:creationId xmlns:a16="http://schemas.microsoft.com/office/drawing/2014/main" id="{E23F9C72-540D-67F1-3DF1-7AA7BF332604}"/>
                </a:ext>
              </a:extLst>
            </p:cNvPr>
            <p:cNvSpPr/>
            <p:nvPr/>
          </p:nvSpPr>
          <p:spPr>
            <a:xfrm>
              <a:off x="3233324" y="1608138"/>
              <a:ext cx="450787" cy="427037"/>
            </a:xfrm>
            <a:prstGeom prst="ellipse">
              <a:avLst/>
            </a:prstGeom>
            <a:solidFill>
              <a:srgbClr val="00B05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6" name="Imagen 105">
              <a:extLst>
                <a:ext uri="{FF2B5EF4-FFF2-40B4-BE49-F238E27FC236}">
                  <a16:creationId xmlns:a16="http://schemas.microsoft.com/office/drawing/2014/main" id="{7C99C974-D1B0-9F3A-E1F5-ACCD8E634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67272" y="1595737"/>
              <a:ext cx="380702" cy="380702"/>
            </a:xfrm>
            <a:prstGeom prst="rect">
              <a:avLst/>
            </a:prstGeom>
          </p:spPr>
        </p:pic>
      </p:grpSp>
      <p:sp>
        <p:nvSpPr>
          <p:cNvPr id="107" name="CuadroTexto 6">
            <a:extLst>
              <a:ext uri="{FF2B5EF4-FFF2-40B4-BE49-F238E27FC236}">
                <a16:creationId xmlns:a16="http://schemas.microsoft.com/office/drawing/2014/main" id="{41B1E7B0-6B5B-6E43-8608-DDC856A95AB8}"/>
              </a:ext>
            </a:extLst>
          </p:cNvPr>
          <p:cNvSpPr txBox="1"/>
          <p:nvPr/>
        </p:nvSpPr>
        <p:spPr>
          <a:xfrm>
            <a:off x="5092339" y="5995882"/>
            <a:ext cx="2765362" cy="3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A1CB45"/>
                </a:solidFill>
                <a:effectLst/>
                <a:uLnTx/>
                <a:uFillTx/>
                <a:latin typeface="Soho Gothic Pro Medium"/>
                <a:cs typeface="Soho Gothic Pro Medium"/>
              </a:defRPr>
            </a:lvl1pPr>
          </a:lstStyle>
          <a:p>
            <a:pPr defTabSz="914377">
              <a:defRPr/>
            </a:pPr>
            <a:r>
              <a:rPr lang="es-MX" sz="2000" b="1" kern="0">
                <a:solidFill>
                  <a:srgbClr val="E14B4B"/>
                </a:solidFill>
                <a:latin typeface="Titillium Web" panose="00000500000000000000" pitchFamily="2" charset="0"/>
              </a:rPr>
              <a:t>2033-35</a:t>
            </a:r>
            <a:endParaRPr lang="es-CO" sz="2000" b="1" kern="0">
              <a:solidFill>
                <a:srgbClr val="E14B4B"/>
              </a:solidFill>
              <a:latin typeface="Titillium Web" panose="00000500000000000000" pitchFamily="2" charset="0"/>
            </a:endParaRPr>
          </a:p>
        </p:txBody>
      </p:sp>
      <p:sp>
        <p:nvSpPr>
          <p:cNvPr id="108" name="CuadroTexto 6">
            <a:extLst>
              <a:ext uri="{FF2B5EF4-FFF2-40B4-BE49-F238E27FC236}">
                <a16:creationId xmlns:a16="http://schemas.microsoft.com/office/drawing/2014/main" id="{E3CA15D4-AC2F-BF27-7F37-638D4B63E9C7}"/>
              </a:ext>
            </a:extLst>
          </p:cNvPr>
          <p:cNvSpPr txBox="1"/>
          <p:nvPr/>
        </p:nvSpPr>
        <p:spPr>
          <a:xfrm>
            <a:off x="2396448" y="5995882"/>
            <a:ext cx="2765362" cy="3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A1CB45"/>
                </a:solidFill>
                <a:effectLst/>
                <a:uLnTx/>
                <a:uFillTx/>
                <a:latin typeface="Soho Gothic Pro Medium"/>
                <a:cs typeface="Soho Gothic Pro Medium"/>
              </a:defRPr>
            </a:lvl1pPr>
          </a:lstStyle>
          <a:p>
            <a:pPr defTabSz="914377">
              <a:defRPr/>
            </a:pPr>
            <a:r>
              <a:rPr lang="es-MX" sz="2000" b="1" kern="0">
                <a:solidFill>
                  <a:srgbClr val="E14B4B"/>
                </a:solidFill>
                <a:latin typeface="Titillium Web" panose="00000500000000000000" pitchFamily="2" charset="0"/>
              </a:rPr>
              <a:t>2023</a:t>
            </a:r>
            <a:endParaRPr lang="es-CO" sz="2000" b="1" kern="0">
              <a:solidFill>
                <a:srgbClr val="E14B4B"/>
              </a:solidFill>
              <a:latin typeface="Titillium Web" panose="00000500000000000000" pitchFamily="2" charset="0"/>
            </a:endParaRPr>
          </a:p>
        </p:txBody>
      </p:sp>
      <p:grpSp>
        <p:nvGrpSpPr>
          <p:cNvPr id="109" name="Grupo 108">
            <a:extLst>
              <a:ext uri="{FF2B5EF4-FFF2-40B4-BE49-F238E27FC236}">
                <a16:creationId xmlns:a16="http://schemas.microsoft.com/office/drawing/2014/main" id="{0192C99A-B5DC-5A93-97DF-EF0686B4D124}"/>
              </a:ext>
            </a:extLst>
          </p:cNvPr>
          <p:cNvGrpSpPr/>
          <p:nvPr/>
        </p:nvGrpSpPr>
        <p:grpSpPr>
          <a:xfrm>
            <a:off x="5667362" y="5157015"/>
            <a:ext cx="378871" cy="369333"/>
            <a:chOff x="3233324" y="1595737"/>
            <a:chExt cx="450787" cy="439438"/>
          </a:xfrm>
        </p:grpSpPr>
        <p:sp>
          <p:nvSpPr>
            <p:cNvPr id="110" name="Elipse 109">
              <a:extLst>
                <a:ext uri="{FF2B5EF4-FFF2-40B4-BE49-F238E27FC236}">
                  <a16:creationId xmlns:a16="http://schemas.microsoft.com/office/drawing/2014/main" id="{6917574A-FA0A-E59A-CBE9-5D04579EFEE0}"/>
                </a:ext>
              </a:extLst>
            </p:cNvPr>
            <p:cNvSpPr/>
            <p:nvPr/>
          </p:nvSpPr>
          <p:spPr>
            <a:xfrm>
              <a:off x="3233324" y="1608138"/>
              <a:ext cx="450787" cy="427037"/>
            </a:xfrm>
            <a:prstGeom prst="ellipse">
              <a:avLst/>
            </a:prstGeom>
            <a:solidFill>
              <a:srgbClr val="00B05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1" name="Imagen 110">
              <a:extLst>
                <a:ext uri="{FF2B5EF4-FFF2-40B4-BE49-F238E27FC236}">
                  <a16:creationId xmlns:a16="http://schemas.microsoft.com/office/drawing/2014/main" id="{F6751045-9715-02A1-36D3-1C178E7E1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67272" y="1595737"/>
              <a:ext cx="380702" cy="380702"/>
            </a:xfrm>
            <a:prstGeom prst="rect">
              <a:avLst/>
            </a:prstGeom>
          </p:spPr>
        </p:pic>
      </p:grpSp>
      <p:grpSp>
        <p:nvGrpSpPr>
          <p:cNvPr id="112" name="Grupo 111">
            <a:extLst>
              <a:ext uri="{FF2B5EF4-FFF2-40B4-BE49-F238E27FC236}">
                <a16:creationId xmlns:a16="http://schemas.microsoft.com/office/drawing/2014/main" id="{5E458FB1-44F4-934B-0B47-833D1AD6F55D}"/>
              </a:ext>
            </a:extLst>
          </p:cNvPr>
          <p:cNvGrpSpPr/>
          <p:nvPr/>
        </p:nvGrpSpPr>
        <p:grpSpPr>
          <a:xfrm>
            <a:off x="6263471" y="5161239"/>
            <a:ext cx="378871" cy="358910"/>
            <a:chOff x="6860299" y="6109009"/>
            <a:chExt cx="450787" cy="427037"/>
          </a:xfrm>
        </p:grpSpPr>
        <p:sp>
          <p:nvSpPr>
            <p:cNvPr id="113" name="Elipse 112">
              <a:extLst>
                <a:ext uri="{FF2B5EF4-FFF2-40B4-BE49-F238E27FC236}">
                  <a16:creationId xmlns:a16="http://schemas.microsoft.com/office/drawing/2014/main" id="{42927128-DECC-C603-CAA3-0D75F57F0665}"/>
                </a:ext>
              </a:extLst>
            </p:cNvPr>
            <p:cNvSpPr/>
            <p:nvPr/>
          </p:nvSpPr>
          <p:spPr>
            <a:xfrm>
              <a:off x="6860299" y="6109009"/>
              <a:ext cx="450787" cy="427037"/>
            </a:xfrm>
            <a:prstGeom prst="ellipse">
              <a:avLst/>
            </a:prstGeom>
            <a:solidFill>
              <a:srgbClr val="A4FD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5" name="Imagen 114">
              <a:extLst>
                <a:ext uri="{FF2B5EF4-FFF2-40B4-BE49-F238E27FC236}">
                  <a16:creationId xmlns:a16="http://schemas.microsoft.com/office/drawing/2014/main" id="{190DCE59-5007-D5F3-06C6-03DACBCEAB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41324" y="6179263"/>
              <a:ext cx="286300" cy="286300"/>
            </a:xfrm>
            <a:prstGeom prst="rect">
              <a:avLst/>
            </a:prstGeom>
          </p:spPr>
        </p:pic>
      </p:grpSp>
      <p:grpSp>
        <p:nvGrpSpPr>
          <p:cNvPr id="116" name="Grupo 115">
            <a:extLst>
              <a:ext uri="{FF2B5EF4-FFF2-40B4-BE49-F238E27FC236}">
                <a16:creationId xmlns:a16="http://schemas.microsoft.com/office/drawing/2014/main" id="{9FB68E60-2456-BEF5-6698-C156DAD11B37}"/>
              </a:ext>
            </a:extLst>
          </p:cNvPr>
          <p:cNvGrpSpPr/>
          <p:nvPr/>
        </p:nvGrpSpPr>
        <p:grpSpPr>
          <a:xfrm>
            <a:off x="3888575" y="5161239"/>
            <a:ext cx="378871" cy="358910"/>
            <a:chOff x="4920619" y="6076287"/>
            <a:chExt cx="450787" cy="427037"/>
          </a:xfrm>
        </p:grpSpPr>
        <p:sp>
          <p:nvSpPr>
            <p:cNvPr id="117" name="Elipse 116">
              <a:extLst>
                <a:ext uri="{FF2B5EF4-FFF2-40B4-BE49-F238E27FC236}">
                  <a16:creationId xmlns:a16="http://schemas.microsoft.com/office/drawing/2014/main" id="{18B599DD-5DE6-C0C6-AEAC-8B194861F7B5}"/>
                </a:ext>
              </a:extLst>
            </p:cNvPr>
            <p:cNvSpPr/>
            <p:nvPr/>
          </p:nvSpPr>
          <p:spPr>
            <a:xfrm>
              <a:off x="4920619" y="6076287"/>
              <a:ext cx="450787" cy="427037"/>
            </a:xfrm>
            <a:prstGeom prst="ellipse">
              <a:avLst/>
            </a:prstGeom>
            <a:solidFill>
              <a:srgbClr val="FFBC4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8" name="Imagen 117">
              <a:extLst>
                <a:ext uri="{FF2B5EF4-FFF2-40B4-BE49-F238E27FC236}">
                  <a16:creationId xmlns:a16="http://schemas.microsoft.com/office/drawing/2014/main" id="{4EC46C6C-6BB7-DA9E-1B68-F9AC40F797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21912" y="6133399"/>
              <a:ext cx="286300" cy="286300"/>
            </a:xfrm>
            <a:prstGeom prst="rect">
              <a:avLst/>
            </a:prstGeom>
          </p:spPr>
        </p:pic>
      </p:grpSp>
      <p:grpSp>
        <p:nvGrpSpPr>
          <p:cNvPr id="119" name="Grupo 118">
            <a:extLst>
              <a:ext uri="{FF2B5EF4-FFF2-40B4-BE49-F238E27FC236}">
                <a16:creationId xmlns:a16="http://schemas.microsoft.com/office/drawing/2014/main" id="{2E117307-299D-8734-4AFB-86D7D503EC61}"/>
              </a:ext>
            </a:extLst>
          </p:cNvPr>
          <p:cNvGrpSpPr/>
          <p:nvPr/>
        </p:nvGrpSpPr>
        <p:grpSpPr>
          <a:xfrm>
            <a:off x="6838205" y="5161239"/>
            <a:ext cx="378871" cy="358910"/>
            <a:chOff x="4920619" y="6076287"/>
            <a:chExt cx="450787" cy="427037"/>
          </a:xfrm>
        </p:grpSpPr>
        <p:sp>
          <p:nvSpPr>
            <p:cNvPr id="120" name="Elipse 119">
              <a:extLst>
                <a:ext uri="{FF2B5EF4-FFF2-40B4-BE49-F238E27FC236}">
                  <a16:creationId xmlns:a16="http://schemas.microsoft.com/office/drawing/2014/main" id="{9F73D0D3-D200-6B91-68DD-045E75100168}"/>
                </a:ext>
              </a:extLst>
            </p:cNvPr>
            <p:cNvSpPr/>
            <p:nvPr/>
          </p:nvSpPr>
          <p:spPr>
            <a:xfrm>
              <a:off x="4920619" y="6076287"/>
              <a:ext cx="450787" cy="427037"/>
            </a:xfrm>
            <a:prstGeom prst="ellipse">
              <a:avLst/>
            </a:prstGeom>
            <a:solidFill>
              <a:srgbClr val="FFBC4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1" name="Imagen 120">
              <a:extLst>
                <a:ext uri="{FF2B5EF4-FFF2-40B4-BE49-F238E27FC236}">
                  <a16:creationId xmlns:a16="http://schemas.microsoft.com/office/drawing/2014/main" id="{925302B9-E4D3-C580-6454-07AB30AC8C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21912" y="6133399"/>
              <a:ext cx="286300" cy="286300"/>
            </a:xfrm>
            <a:prstGeom prst="rect">
              <a:avLst/>
            </a:prstGeom>
          </p:spPr>
        </p:pic>
      </p:grpSp>
      <p:sp>
        <p:nvSpPr>
          <p:cNvPr id="122" name="Rectángulo: esquinas redondeadas 121">
            <a:extLst>
              <a:ext uri="{FF2B5EF4-FFF2-40B4-BE49-F238E27FC236}">
                <a16:creationId xmlns:a16="http://schemas.microsoft.com/office/drawing/2014/main" id="{BB3DF66E-FCCD-F484-62A7-5C4DEF4F65D7}"/>
              </a:ext>
            </a:extLst>
          </p:cNvPr>
          <p:cNvSpPr/>
          <p:nvPr/>
        </p:nvSpPr>
        <p:spPr>
          <a:xfrm>
            <a:off x="8374854" y="3491801"/>
            <a:ext cx="3531333" cy="3192810"/>
          </a:xfrm>
          <a:prstGeom prst="roundRect">
            <a:avLst>
              <a:gd name="adj" fmla="val 9763"/>
            </a:avLst>
          </a:prstGeom>
          <a:solidFill>
            <a:srgbClr val="1785B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7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tillium Web" panose="00000500000000000000" pitchFamily="2" charset="0"/>
                <a:ea typeface="+mn-ea"/>
                <a:cs typeface="+mn-cs"/>
              </a:rPr>
              <a:t>El Gas Natural, por sus bondades desde lo </a:t>
            </a:r>
            <a:r>
              <a:rPr kumimoji="0" lang="es-MX" sz="175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tillium Web" panose="00000500000000000000" pitchFamily="2" charset="0"/>
                <a:ea typeface="+mn-ea"/>
                <a:cs typeface="+mn-cs"/>
              </a:rPr>
              <a:t>económico y ambiental</a:t>
            </a:r>
            <a:r>
              <a:rPr kumimoji="0" lang="es-MX" sz="17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tillium Web" panose="00000500000000000000" pitchFamily="2" charset="0"/>
                <a:ea typeface="+mn-ea"/>
                <a:cs typeface="+mn-cs"/>
              </a:rPr>
              <a:t>, juega un papel fundamental en el proceso de </a:t>
            </a:r>
            <a:r>
              <a:rPr kumimoji="0" lang="es-MX" sz="175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tillium Web" panose="00000500000000000000" pitchFamily="2" charset="0"/>
                <a:ea typeface="+mn-ea"/>
                <a:cs typeface="+mn-cs"/>
              </a:rPr>
              <a:t>transición energética justa y ordenada </a:t>
            </a:r>
            <a:r>
              <a:rPr kumimoji="0" lang="es-MX" sz="17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tillium Web" panose="00000500000000000000" pitchFamily="2" charset="0"/>
                <a:ea typeface="+mn-ea"/>
                <a:cs typeface="+mn-cs"/>
              </a:rPr>
              <a:t>del sector transporte, a medida que los energéticos de cero emisiones (como eléctricos de baterías y celdas de combustible) logran la paridad que permita el inicio de su masificación.</a:t>
            </a:r>
            <a:endParaRPr kumimoji="0" lang="es-CO" sz="17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tillium Web" panose="00000500000000000000" pitchFamily="2" charset="0"/>
              <a:ea typeface="+mn-ea"/>
              <a:cs typeface="+mn-cs"/>
            </a:endParaRPr>
          </a:p>
        </p:txBody>
      </p:sp>
      <p:sp>
        <p:nvSpPr>
          <p:cNvPr id="123" name="Content Placeholder 11">
            <a:extLst>
              <a:ext uri="{FF2B5EF4-FFF2-40B4-BE49-F238E27FC236}">
                <a16:creationId xmlns:a16="http://schemas.microsoft.com/office/drawing/2014/main" id="{7F7EE307-F2EA-DDFF-9DEA-3D7534FA1A13}"/>
              </a:ext>
            </a:extLst>
          </p:cNvPr>
          <p:cNvSpPr txBox="1">
            <a:spLocks/>
          </p:cNvSpPr>
          <p:nvPr/>
        </p:nvSpPr>
        <p:spPr>
          <a:xfrm>
            <a:off x="149764" y="397787"/>
            <a:ext cx="8253067" cy="912793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600" b="0" i="0" kern="1200">
                <a:solidFill>
                  <a:srgbClr val="009084"/>
                </a:solidFill>
                <a:latin typeface="Titillium WebThin"/>
                <a:ea typeface="+mn-ea"/>
                <a:cs typeface="Titillium WebLight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ts val="3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s-ES" sz="2800" b="1" i="0" u="none" strike="noStrike" kern="1200" cap="none" spc="3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GNV Y TRANSICIÓN ENERGÉTICA</a:t>
            </a:r>
            <a:endParaRPr kumimoji="0" lang="es-ES_tradnl" sz="2800" b="1" i="0" u="none" strike="noStrike" kern="1200" cap="none" spc="30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24" name="Imagen 123">
            <a:extLst>
              <a:ext uri="{FF2B5EF4-FFF2-40B4-BE49-F238E27FC236}">
                <a16:creationId xmlns:a16="http://schemas.microsoft.com/office/drawing/2014/main" id="{E6C44CA4-9CD1-DB34-44C8-C7E99337119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1251" y="1198164"/>
            <a:ext cx="1218398" cy="1218398"/>
          </a:xfrm>
          <a:prstGeom prst="rect">
            <a:avLst/>
          </a:prstGeom>
        </p:spPr>
      </p:pic>
      <p:sp>
        <p:nvSpPr>
          <p:cNvPr id="125" name="CuadroTexto 6">
            <a:extLst>
              <a:ext uri="{FF2B5EF4-FFF2-40B4-BE49-F238E27FC236}">
                <a16:creationId xmlns:a16="http://schemas.microsoft.com/office/drawing/2014/main" id="{261F8EE8-4ABA-7084-EBCC-7B1FA02B7DE1}"/>
              </a:ext>
            </a:extLst>
          </p:cNvPr>
          <p:cNvSpPr txBox="1"/>
          <p:nvPr/>
        </p:nvSpPr>
        <p:spPr>
          <a:xfrm>
            <a:off x="2066642" y="6346122"/>
            <a:ext cx="32321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>
              <a:defRPr kumimoji="0" b="0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tillium Web Light" panose="00000400000000000000" pitchFamily="2" charset="0"/>
              </a:defRPr>
            </a:lvl1pPr>
          </a:lstStyle>
          <a:p>
            <a:pPr algn="ctr">
              <a:defRPr/>
            </a:pPr>
            <a:r>
              <a:rPr lang="es-MX" sz="1400">
                <a:solidFill>
                  <a:schemeClr val="bg1"/>
                </a:solidFill>
                <a:latin typeface="Titillium Web SemiBold" panose="00000700000000000000" pitchFamily="2" charset="0"/>
              </a:rPr>
              <a:t>GNV acompaña hace +30 años la descarbonización del segmento liviano</a:t>
            </a:r>
            <a:endParaRPr lang="es-CO" sz="1400">
              <a:solidFill>
                <a:schemeClr val="bg1"/>
              </a:solidFill>
              <a:latin typeface="Titillium Web SemiBold" panose="00000700000000000000" pitchFamily="2" charset="0"/>
            </a:endParaRPr>
          </a:p>
        </p:txBody>
      </p:sp>
      <p:sp>
        <p:nvSpPr>
          <p:cNvPr id="126" name="CuadroTexto 6">
            <a:extLst>
              <a:ext uri="{FF2B5EF4-FFF2-40B4-BE49-F238E27FC236}">
                <a16:creationId xmlns:a16="http://schemas.microsoft.com/office/drawing/2014/main" id="{373FE63C-9CFF-4DF6-94A2-6A99B3E2CEF4}"/>
              </a:ext>
            </a:extLst>
          </p:cNvPr>
          <p:cNvSpPr txBox="1"/>
          <p:nvPr/>
        </p:nvSpPr>
        <p:spPr>
          <a:xfrm>
            <a:off x="5279686" y="6350970"/>
            <a:ext cx="26585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>
              <a:defRPr kumimoji="0" b="0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tillium Web Light" panose="00000400000000000000" pitchFamily="2" charset="0"/>
              </a:defRPr>
            </a:lvl1pPr>
          </a:lstStyle>
          <a:p>
            <a:pPr algn="ctr">
              <a:defRPr/>
            </a:pPr>
            <a:r>
              <a:rPr lang="es-MX" sz="1400">
                <a:solidFill>
                  <a:schemeClr val="bg1"/>
                </a:solidFill>
                <a:latin typeface="Titillium Web SemiBold" panose="00000700000000000000" pitchFamily="2" charset="0"/>
              </a:rPr>
              <a:t>Se estima paridad de </a:t>
            </a:r>
            <a:r>
              <a:rPr lang="es-MX" sz="1400" err="1">
                <a:solidFill>
                  <a:schemeClr val="bg1"/>
                </a:solidFill>
                <a:latin typeface="Titillium Web SemiBold" panose="00000700000000000000" pitchFamily="2" charset="0"/>
              </a:rPr>
              <a:t>TCOs</a:t>
            </a:r>
            <a:r>
              <a:rPr lang="es-MX" sz="1400">
                <a:solidFill>
                  <a:schemeClr val="bg1"/>
                </a:solidFill>
                <a:latin typeface="Titillium Web SemiBold" panose="00000700000000000000" pitchFamily="2" charset="0"/>
              </a:rPr>
              <a:t> para H2 y eléctricos frente a ICE</a:t>
            </a:r>
            <a:endParaRPr lang="es-CO" sz="1400">
              <a:solidFill>
                <a:schemeClr val="bg1"/>
              </a:solidFill>
              <a:latin typeface="Titillium Web SemiBold" panose="00000700000000000000" pitchFamily="2" charset="0"/>
            </a:endParaRPr>
          </a:p>
        </p:txBody>
      </p:sp>
      <p:cxnSp>
        <p:nvCxnSpPr>
          <p:cNvPr id="2" name="Conector recto 1">
            <a:extLst>
              <a:ext uri="{FF2B5EF4-FFF2-40B4-BE49-F238E27FC236}">
                <a16:creationId xmlns:a16="http://schemas.microsoft.com/office/drawing/2014/main" id="{46500401-DBF8-46F5-F0AA-46786150C83B}"/>
              </a:ext>
            </a:extLst>
          </p:cNvPr>
          <p:cNvCxnSpPr>
            <a:cxnSpLocks/>
          </p:cNvCxnSpPr>
          <p:nvPr/>
        </p:nvCxnSpPr>
        <p:spPr>
          <a:xfrm>
            <a:off x="-28575" y="962389"/>
            <a:ext cx="9218554" cy="0"/>
          </a:xfrm>
          <a:prstGeom prst="line">
            <a:avLst/>
          </a:prstGeom>
          <a:ln w="28575">
            <a:gradFill>
              <a:gsLst>
                <a:gs pos="0">
                  <a:srgbClr val="CDDE00">
                    <a:alpha val="0"/>
                  </a:srgbClr>
                </a:gs>
                <a:gs pos="100000">
                  <a:srgbClr val="CDDE00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 descr="Logotipo&#10;&#10;Descripción generada automáticamente">
            <a:extLst>
              <a:ext uri="{FF2B5EF4-FFF2-40B4-BE49-F238E27FC236}">
                <a16:creationId xmlns:a16="http://schemas.microsoft.com/office/drawing/2014/main" id="{70EEFCA4-0BF7-7EB0-A1B8-8FDB5C08760B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7153" y="-315962"/>
            <a:ext cx="1440691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9197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07407E-6 L 0.19231 -0.0011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09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231 -0.00116 L 0.3901 -0.005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83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01 -0.0051 L 0.59388 -0.00718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82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9388 -0.00718 L 0.78528 -0.00602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70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0.19232 -0.00116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09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232 -0.00116 L 0.41888 -0.00116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2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22222E-6 L 0.19232 -0.00116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09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000"/>
                            </p:stCondLst>
                            <p:childTnLst>
                              <p:par>
                                <p:cTn id="1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232 -0.00116 L 0.41485 -0.00741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20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2000"/>
                            </p:stCondLst>
                            <p:childTnLst>
                              <p:par>
                                <p:cTn id="1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62" grpId="0"/>
      <p:bldP spid="63" grpId="0"/>
      <p:bldP spid="78" grpId="0" animBg="1"/>
      <p:bldP spid="79" grpId="0"/>
      <p:bldP spid="84" grpId="0"/>
      <p:bldP spid="85" grpId="0"/>
      <p:bldP spid="92" grpId="0"/>
      <p:bldP spid="93" grpId="0"/>
      <p:bldP spid="100" grpId="0" animBg="1"/>
      <p:bldP spid="101" grpId="0"/>
      <p:bldP spid="107" grpId="0"/>
      <p:bldP spid="108" grpId="0"/>
      <p:bldP spid="122" grpId="0" animBg="1"/>
      <p:bldP spid="125" grpId="0"/>
      <p:bldP spid="126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1009</Words>
  <Application>Microsoft Office PowerPoint</Application>
  <PresentationFormat>Panorámica</PresentationFormat>
  <Paragraphs>193</Paragraphs>
  <Slides>11</Slides>
  <Notes>11</Notes>
  <HiddenSlides>1</HiddenSlides>
  <MMClips>0</MMClips>
  <ScaleCrop>false</ScaleCrop>
  <HeadingPairs>
    <vt:vector size="6" baseType="variant">
      <vt:variant>
        <vt:lpstr>Fuentes usadas</vt:lpstr>
      </vt:variant>
      <vt:variant>
        <vt:i4>17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29" baseType="lpstr">
      <vt:lpstr>Aptos</vt:lpstr>
      <vt:lpstr>Aptos Display</vt:lpstr>
      <vt:lpstr>Arial</vt:lpstr>
      <vt:lpstr>Avenir Next LT Pro</vt:lpstr>
      <vt:lpstr>Avenir Next LT Pro Demi</vt:lpstr>
      <vt:lpstr>Avenir Next LT Pro Light</vt:lpstr>
      <vt:lpstr>Biome Light</vt:lpstr>
      <vt:lpstr>Calibri</vt:lpstr>
      <vt:lpstr>Soho Gothic Pro</vt:lpstr>
      <vt:lpstr>Soho Gothic Pro Medium</vt:lpstr>
      <vt:lpstr>Source Sans Pro Black</vt:lpstr>
      <vt:lpstr>Titillium Web</vt:lpstr>
      <vt:lpstr>Titillium Web ExtraLight</vt:lpstr>
      <vt:lpstr>Titillium Web Light</vt:lpstr>
      <vt:lpstr>Titillium Web SemiBold</vt:lpstr>
      <vt:lpstr>Titillium WebLight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Ivana Guarin Martinez</dc:creator>
  <cp:lastModifiedBy>PC</cp:lastModifiedBy>
  <cp:revision>1</cp:revision>
  <dcterms:created xsi:type="dcterms:W3CDTF">2024-10-16T20:50:16Z</dcterms:created>
  <dcterms:modified xsi:type="dcterms:W3CDTF">2024-11-07T21:05:51Z</dcterms:modified>
</cp:coreProperties>
</file>